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2e.xml" ContentType="application/vnd.openxmlformats-officedocument.presentationml.slide+xml"/>
  <Override PartName="/ppt/slides/slide2f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1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  <Override PartName="/ppt/slides/slide2b.xml" ContentType="application/vnd.openxmlformats-officedocument.presentationml.slide+xml"/>
  <Override PartName="/ppt/slides/slide2c.xml" ContentType="application/vnd.openxmlformats-officedocument.presentationml.slide+xml"/>
  <Override PartName="/ppt/slides/slide2d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  <p:sldId xmlns:r="http://schemas.openxmlformats.org/officeDocument/2006/relationships" id="301" r:id="newSlide33"/>
    <p:sldId xmlns:r="http://schemas.openxmlformats.org/officeDocument/2006/relationships" id="302" r:id="newSlide34"/>
    <p:sldId xmlns:r="http://schemas.openxmlformats.org/officeDocument/2006/relationships" id="303" r:id="newSlide35"/>
    <p:sldId xmlns:r="http://schemas.openxmlformats.org/officeDocument/2006/relationships" id="304" r:id="newSlide36"/>
    <p:sldId xmlns:r="http://schemas.openxmlformats.org/officeDocument/2006/relationships" id="305" r:id="newSlide37"/>
    <p:sldId xmlns:r="http://schemas.openxmlformats.org/officeDocument/2006/relationships" id="306" r:id="newSlide38"/>
    <p:sldId xmlns:r="http://schemas.openxmlformats.org/officeDocument/2006/relationships" id="307" r:id="newSlide39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Relationship Type="http://schemas.openxmlformats.org/officeDocument/2006/relationships/slide" Target="/ppt/slides/slide2c.xml" Id="newSlide33" /><Relationship Type="http://schemas.openxmlformats.org/officeDocument/2006/relationships/slide" Target="/ppt/slides/slide2d.xml" Id="newSlide34" /><Relationship Type="http://schemas.openxmlformats.org/officeDocument/2006/relationships/slide" Target="/ppt/slides/slide2e.xml" Id="newSlide35" /><Relationship Type="http://schemas.openxmlformats.org/officeDocument/2006/relationships/slide" Target="/ppt/slides/slide2f.xml" Id="newSlide36" /><Relationship Type="http://schemas.openxmlformats.org/officeDocument/2006/relationships/slide" Target="/ppt/slides/slide30.xml" Id="newSlide37" /><Relationship Type="http://schemas.openxmlformats.org/officeDocument/2006/relationships/slide" Target="/ppt/slides/slide31.xml" Id="newSlide38" /><Relationship Type="http://schemas.openxmlformats.org/officeDocument/2006/relationships/slide" Target="/ppt/slides/slide32.xml" Id="newSlide39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9e518edd66474143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162a609e03a4ef2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31ed76ad9c44795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380a963aa9c4542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93cb030440b4dd7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d19fdbc00bd4fb6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df60c2868654dd1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6a8ae9803874558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23b35faf92047e5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f430c72f4824974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2a670da2b804d8e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815e552eb2b42c4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3dab010294f42e0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288bca663bd4058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37a8e54c58a43c9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47a15c8a3ea4b9f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487c46df0b14a39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97cdc350c36487d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2a862e2b12c4857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83596b973f94c97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7afc47bcdf748bd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d9783f5d45344dd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5e3df24713c46dd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481f6cd67774032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f25425427e34e84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d648ae64e6a43ff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c10378573be48e8" /></Relationships>
</file>

<file path=ppt/slides/_rels/slide2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d7552a04f984b18" /></Relationships>
</file>

<file path=ppt/slides/_rels/slide2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753090b5061455f" /></Relationships>
</file>

<file path=ppt/slides/_rels/slide2e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8df65f3f947a4563" /></Relationships>
</file>

<file path=ppt/slides/_rels/slide2f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9b659d3ad039466d" /></Relationships>
</file>

<file path=ppt/slides/_rels/slide30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99bc97baec01447b" /></Relationships>
</file>

<file path=ppt/slides/_rels/slide3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919be16b408e44b0" /></Relationships>
</file>

<file path=ppt/slides/_rels/slide32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7e48afcee8234f34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80e0624821e4f76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7993c9276af4e05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08f0fd8b3434508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7db8d8557724f7b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560fcbeddc5400d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2023年12月3日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HOL#88       齊來崇拜   HOL#76       萬福源頭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齊來崇拜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齊來，忠信聖徒，大家喜樂盈盈，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齊來，一齊來，大家上伯利恆；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來朝見聖嬰，天使君王降生。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副歌：齊來崇拜我救主，齊來崇拜我救主。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齊來崇拜我救主，耶穌基督。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天使詩班歌唱，頌聲喜樂洋洋，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光明眾天軍，都來高聲頌揚：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「在至高之處，榮耀歸與真神。」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副歌：齊來崇拜我救主，齊來崇拜我救主。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齊來崇拜我救主，耶穌基督。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我眾虔誠恭賀，救主今日降生，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榮耀，眾榮耀，全歸於主聖名；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大哉父真道，在肉身中顯明。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副歌：齊來崇拜我救主，齊來崇拜我救主。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齊來崇拜我救主，耶穌基督。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萬福源頭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1.全能真神，萬福源頭，懇求使我常歌頌，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主賜恩惠如川長流，應當頌讚主恩寵，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願主教我美妙樂章，猶如天使主前唱，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讚美救恩如山穩妥，救贖慈愛無限量。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2.我要立石記主恩典，蒙主幫助到如今，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尚望恩主一直引導，安抵天家蒙福蔭，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耶穌看我如羊失群，遠離父家走迷途，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主來救我脫離危險，流出寶血洗罪污。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3.每日主賜恩典無量，負主恩債難報償，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願主恩惠如鏈相牽，維繫我心與主連，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我深知道心易放蕩，遠離父家慕虛華，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今獻身心求加印記，永作主民在父家。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 歡迎弟兄姊妹及朋友來參加我們的主日崇拜。 今天午餐後1:30開始舉行會員大會，會議的主要議程為2024年的教會預算。預算張貼在前廳，以供參閱。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2.  在臨近降臨期之際，讓我們的心專注於幫助我們的鄰居，就像耶穌在馬太福音 25:31-45 中對我們所說。今年我們要和Hillside分享耶穌的愛。Hillside 是羅徹斯特的一家机构，以帮助家庭和儿童為使命。12月10日之前我們將在教會接受捐贈。最需要的物品有：(1) 12 歲以上穿的連帽衫 (hoodies)；(2) 9 岁以上孩子用的無線耳機；(3) 所有年齡段可用的 LED 條燈。欲了解更多詳情以及如何提供幫助，请到前廳詢問查看或與Mazie Tai聯繫。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3.  12月24日上午10：30將舉行母堂和西區雙語聯合聖誕崇拜。當天沒有午餐。
4.  12月31日母堂和西區都有主日崇拜。但是，當天沒有午餐。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5.  2024年花城工作營將於4月1-5日舉辦。我們禱告希望教會有13名以上青年團契成員參與，如此就需要有4-5名成年志願者， 在工地、組織機構、人行道俱樂部以及運動場所帶領。此外，還需要成年男女各一名為夜間領導，以及一名安保或醫護人員。成年志願者的申請截止日期為2024年2月1日。如有疑問，請聯繫Grace陳。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6.  崇拜講員 	12月10日 英文崇拜	鄧牧師 中文崇拜	錢姚南弟兄 西區崇拜	陳定立傳道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後 書 3:14-18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親愛的弟兄阿、你們既盼望這些事、就當殷勤、使自己沒有玷污、無可指摘、安然見主。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並且要以我主長久忍耐為得救的因由、就如我們所親愛的兄弟保羅、照著所賜給他的智慧、寫了信給你們．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他一切的信上、也都是講論這事．信中有些難明白的、那無學問不堅固的人強解、如強解別的經書一樣、就自取沉淪。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親愛的弟兄阿、你們既然預先知道這事、就當防備、恐怕被惡人的錯謬誘惑、就從自己堅固的地步上墜落。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你們卻要在我們主救主耶穌基督的恩典和知識上有長進。願榮耀歸給他、從今直到永遠。阿們。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在耶稣基督的恩典和知识上长进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盼望带来殷勤二、 得救源于主的忍耐三、 在耶稣基督的恩典和知识上长进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盼望带来殷勤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後 書 3:14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親愛的弟兄阿、你們既盼望這些事、就當殷勤、使自己沒有玷污、無可指摘、安然見主。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二、 得救源于主的忍耐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後 書 3:15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並且要以我主長久忍耐為得救的因由、就如我們所親愛的兄弟保羅、照著所賜給他的智慧、寫了信給你們．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後 書 3:16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他一切的信上、也都是講論這事．信中有些難明白的、那無學問不堅固的人強解、如強解別的經書一樣、就自取沉淪。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三、 在耶稣基督的恩典和知识上长进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後 書 3:17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親愛的弟兄阿、你們既然預先知道這事、就當防備、恐怕被惡人的錯謬誘惑、就從自己堅固的地步上墜落。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後 書 3:18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你們卻要在我們主救主耶穌基督的恩典和知識上有長進。願榮耀歸給他、從今直到永遠。阿們。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腓 立 比 書 2:15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使你們無可指摘、誠實無偽、在這彎曲悖謬的世代、作　神無瑕疵的兒女．你們顯在這世代中、好像明光照耀、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提 摩 太 前 書 6:14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要守這命令、毫不玷污、無可指責、直到我們的主耶穌基督顯現．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腓 立 比 書 3:10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使我認識基督、曉得他復活的大能、並且曉得和他一同受苦、效法他的死．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羅 馬 書 11:22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可見　神的恩慈、和嚴厲．向那跌倒的人、是嚴厲的．向你是有恩慈的．只要你長久在他的恩慈裏．不然、你也要被砍下來。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希 伯 來 書 2:14-15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兒女既同有血肉之體、他也照樣親自成了血肉之體．特要藉著死、敗壞那掌死權的就是魔鬼．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並要釋放那些一生因怕死而為奴僕的人。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HOL#84       榮耀歸主名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榮耀歸主名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我來到主捨命十架前，哀求我主洗淨我罪愆，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主寶貝血把我心洗淨，榮耀歸主名。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榮耀歸主名，榮耀歸主名，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主寶貝血把我心洗淨，榮耀歸主名。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何等奇妙，主赦我罪過，主居我心真甜蜜快樂；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十字架上主已收留我，榮耀歸主名。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榮耀歸主名，榮耀歸主名，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主寶貝血把我心洗淨，榮耀歸主名。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主寶血泉能洗淨罪愆，我罪洗脫心快樂難言；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主拯救我使我得潔淨，榮耀歸主名。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榮耀歸主名，榮耀歸主名，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主寶貝血把我心洗淨，榮耀歸主名。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寶血泉源豐富又甘甜，快來就主俯伏主腳前；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投寶血泉使你得完全，榮耀歸主名。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榮耀歸主名，榮耀歸主名，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主寶貝血把我心洗淨，榮耀歸主名。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聖餐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7125328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2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533400" y="1219200"/>
            <a:ext cx="7848600" cy="537583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square">
            <a:spAutoFit/>
          </a:bodyPr>
          <a:lstStyle xmlns:a="http://schemas.openxmlformats.org/drawingml/2006/main"/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我信上帝，全能的父，創造天地的主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；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我信我主耶穌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基督，上帝獨生的子；因聖靈感孕，由童貞女馬利亞所生；在本丟彼拉多手下受難，被釘於十字架，受死，埋葬；降在陰間，第三天從死人中復活；升天，坐在全能父上帝的右邊；將來必從那裡降臨，審判活人死人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。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我信聖靈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；我信聖而公之教會；我信聖徒相通；我信罪得赦免；我信身體復活；我信永生。阿們。</a:t>
            </a:r>
            <a:endParaRPr lang="zh-TW" altLang="en-US" sz="32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152400" y="152400"/>
            <a:ext cx="7620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使徒信經  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起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）</a:t>
            </a:r>
            <a:endParaRPr lang="zh-TW" altLang="en-US" sz="40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  <p:extLst>
      <p:ext uri="{BB962C8B-B14F-4D97-AF65-F5344CB8AC3E}">
        <p14:creationId xmlns:p14="http://schemas.microsoft.com/office/powerpoint/2010/main" val="2572027261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以 賽 亞 書 9:6-7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因有一嬰孩為我們而生、有一子賜給我們．政權必擔在他的肩頭上．他名稱為奇妙、策士、全能的　神、永在的父、和平的君。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他的政權與平安必加增無窮．他必在大衛的寶座上、治理他的國、以公平公義使國堅定穩固、從今直到永遠。萬軍之耶和華的熱心、必成就這事。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提 摩 太 前 書 6:14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要守這命令、毫不玷污、無可指責、直到我們的主耶穌基督顯現．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HOL#104       我們渴望的耶穌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我們渴望的耶穌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請來，久渴望的耶穌，降臨為拯救萬民；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除掉我眾罪惡驚惶，讓我主內得安息。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以色列的安慰力量，全人類的大盼望，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萬邦萬國虔誠期待，飢渴心靈得歡暢。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降生世界拯救萬邦，嬰孩耶穌是君王，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掌管王權直到永遠，今帶來榮耀天國。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祈求主賜永恆聖靈，居我心房管理我，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賴我救主贖罪大功，引我到榮耀寶座。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