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2ca71eea88a4db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ac5a8121d84aa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ccc28c8713410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6121beff0e403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7744e080154e2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3dc26970bf43c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4bcd818db34cd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f39167c4bb4cb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8cdcd7c3224cf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9e1822b3740e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da5eed867e448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b8088a1c49448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35f320af6347c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44bd3cd95d434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f5237e10a8496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a09b013a5a444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c42f81396f471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82f5b918ab415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1a1d75f5944d4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21ac312d40456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9a6ff620f6453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f528eb3db840b0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332a5356de4ed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dc82c607fa40d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7884972b364d8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5ee587e8ad4d5e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7f3b9adb65455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db6d756c87431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075b5cc45c4ba2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d3b3ab1e6c0454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d9c2b0b2d9143e4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88f6c90b204d68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7498c4f92044106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c753dda58d8405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b44533e33348c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e12b77370048a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1dfa74a84b46a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0fe05e89314d1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6f15e2342d41e2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HOL#76       萬福源頭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萬福源頭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1.全能真神，萬福源頭，懇求使我常歌頌，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主賜恩惠如川長流，應當頌讚主恩寵，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願主教我美妙樂章，猶如天使主前唱，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讚美救恩如山穩妥，救贖慈愛無限量。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2.我要立石記主恩典，蒙主幫助到如今，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尚望恩主一直引導，安抵天家蒙福蔭，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耶穌看我如羊失群，遠離父家走迷途，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主來救我脫離危險，流出寶血洗罪污。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3.每日主賜恩典無量，負主恩債難報償，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願主恩惠如鏈相牽，維繫我心與主連，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我深知道心易放蕩，遠離父家慕虛華，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今獻身心求加印記，永作主民在父家。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 今天午餐後1:30開始舉行會員大會，會議的主要議程為2024年的教會預算。預算張貼在前廳，以供參閱。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在臨近降臨期之際，讓我們的心專注於幫助我們的鄰居，就像耶穌在馬太福音 25:31-45 中對我們所說。今年我們要和Hillside分享耶穌的愛。Hillside 是羅徹斯特的一家机构，以帮助家庭和儿童為使命。12月10日之前我們將在教會接受捐贈。最需要的物品有：(1) 12 歲以上穿的連帽衫 (hoodies)；(2) 9 岁以上孩子用的無線耳機；(3) 所有年齡段可用的 LED 條燈。欲了解更多詳情以及如何提供幫助，请到前廳詢問查看或與Mazie Tai聯繫。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12月24日上午10：30將舉行母堂和西區雙語聯合聖誕崇拜。當天沒有午餐。
4.  12月31日母堂和西區都有主日崇拜。但是，當天沒有午餐。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12月10日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在耶稣基督的恩典和知识上长进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盼望带来殷勤二、 得救源于主的忍耐三、 在耶稣基督的恩典和知识上长进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盼望带来殷勤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得救源于主的忍耐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在耶稣基督的恩典和知识上长进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使你們無可指摘、誠實無偽、在這彎曲悖謬的世代、作　神無瑕疵的兒女．你們顯在這世代中、好像明光照耀、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使我認識基督、曉得他復活的大能、並且曉得和他一同受苦、效法他的死．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11:22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可見　神的恩慈、和嚴厲．向那跌倒的人、是嚴厲的．向你是有恩慈的．只要你長久在他的恩慈裏．不然、你也要被砍下來。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2:14-15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兒女既同有血肉之體、他也照樣親自成了血肉之體．特要藉著死、敗壞那掌死權的就是魔鬼．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並要釋放那些一生因怕死而為奴僕的人。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HOL#84       榮耀歸主名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榮耀歸主名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我來到主捨命十架前，哀求我主洗淨我罪愆，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何等奇妙，主赦我罪過，主居我心真甜蜜快樂；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十字架上主已收留我，榮耀歸主名。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主寶血泉能洗淨罪愆，我罪洗脫心快樂難言；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主拯救我使我得潔淨，榮耀歸主名。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寶血泉源豐富又甘甜，快來就主俯伏主腳前；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投寶血泉使你得完全，榮耀歸主名。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9:6-7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因有一嬰孩為我們而生、有一子賜給我們．政權必擔在他的肩頭上．他名稱為奇妙、策士、全能的　神、永在的父、和平的君。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他的政權與平安必加增無窮．他必在大衛的寶座上、治理他的國、以公平公義使國堅定穩固、從今直到永遠。萬軍之耶和華的熱心、必成就這事。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