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3c575c9196fb4dca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604204a2854d07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d635dcc6cf14b7f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689b56319034d1c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4a76d72c69f4165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a11f4e63144147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52f36a15454066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a7b38e0b0243c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fad74193f14ecf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7790e8d85a433d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e3eaa7170e4fab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dd23d72860458b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665116e38d4b39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44afc3b136641f7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749e4dc6a441bd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116d648f9b4578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048c35563364aab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3e124fec98e4f05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af9fa607be430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796d0f07da84ef0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7f14b9dbc54eaf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501631c8e264550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3cf64659e04ab6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1c4671deedc4de9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16eed4df1a4883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0dd703ec624eb8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70fd09a10747f2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8ca3227e40454a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d81841ecd94bd6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3337535429d468b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947505e2e8a48e3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512866c8221442a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0da33c88b164f64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7611efa60444367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3a6b150523a49d8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29b05458e9465a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3405f69953446b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2e937410f244f05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fe818b22af4868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2023年12月3日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HOL#88       齊來崇拜   HOL#76       萬福源頭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齊來崇拜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齊來，忠信聖徒，大家喜樂盈盈，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齊來，一齊來，大家上伯利恆；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來朝見聖嬰，天使君王降生。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天使詩班歌唱，頌聲喜樂洋洋，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光明眾天軍，都來高聲頌揚：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「在至高之處，榮耀歸與真神。」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我眾虔誠恭賀，救主今日降生，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榮耀，眾榮耀，全歸於主聖名；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大哉父真道，在肉身中顯明。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萬福源頭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1.全能真神，萬福源頭，懇求使我常歌頌，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主賜恩惠如川長流，應當頌讚主恩寵，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願主教我美妙樂章，猶如天使主前唱，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讚美救恩如山穩妥，救贖慈愛無限量。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2.我要立石記主恩典，蒙主幫助到如今，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尚望恩主一直引導，安抵天家蒙福蔭，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耶穌看我如羊失群，遠離父家走迷途，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主來救我脫離危險，流出寶血洗罪污。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3.每日主賜恩典無量，負主恩債難報償，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願主恩惠如鏈相牽，維繫我心與主連，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我深知道心易放蕩，遠離父家慕虛華，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今獻身心求加印記，永作主民在父家。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 今天午餐後1:30開始舉行會員大會，會議的主要議程為2024年的教會預算。預算張貼在前廳，以供參閱。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在臨近降臨期之際，讓我們的心專注於幫助我們的鄰居，就像耶穌在馬太福音 25:31-45 中對我們所說。今年我們要和Hillside分享耶穌的愛。Hillside 是羅徹斯特的一家机构，以帮助家庭和儿童為使命。12月10日之前我們將在教會接受捐贈。最需要的物品有：(1) 12 歲以上穿的連帽衫 (hoodies)；(2) 9 岁以上孩子用的無線耳機；(3) 所有年齡段可用的 LED 條燈。欲了解更多詳情以及如何提供幫助，请到前廳詢問查看或與Mazie Tai聯繫。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12月24日上午10：30將舉行母堂和西區雙語聯合聖誕崇拜。當天沒有午餐。
4.  12月31日母堂和西區都有主日崇拜。但是，當天沒有午餐。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2024年花城工作營將於4月1-5日舉辦。我們禱告希望教會有13名以上青年團契成員參與，如此就需要有4-5名成年志願者， 在工地、組織機構、人行道俱樂部以及運動場所帶領。此外，還需要成年男女各一名為夜間領導，以及一名安保或醫護人員。成年志願者的申請截止日期為2024年2月1日。如有疑問，請聯繫Grace陳。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12月10日 英文崇拜	鄧牧師 中文崇拜	錢姚南弟兄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3:14-18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親愛的弟兄阿、你們既盼望這些事、就當殷勤、使自己沒有玷污、無可指摘、安然見主。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並且要以我主長久忍耐為得救的因由、就如我們所親愛的兄弟保羅、照著所賜給他的智慧、寫了信給你們．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他一切的信上、也都是講論這事．信中有些難明白的、那無學問不堅固的人強解、如強解別的經書一樣、就自取沉淪。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親愛的弟兄阿、你們既然預先知道這事、就當防備、恐怕被惡人的錯謬誘惑、就從自己堅固的地步上墜落。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你們卻要在我們主救主耶穌基督的恩典和知識上有長進。願榮耀歸給他、從今直到永遠。阿們。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在耶稣基督的恩典和知识上长进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盼望带来殷勤二、 得救源于主的忍耐三、 在耶稣基督的恩典和知识上长进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盼望带来殷勤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親愛的弟兄阿、你們既盼望這些事、就當殷勤、使自己沒有玷污、無可指摘、安然見主。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得救源于主的忍耐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並且要以我主長久忍耐為得救的因由、就如我們所親愛的兄弟保羅、照著所賜給他的智慧、寫了信給你們．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他一切的信上、也都是講論這事．信中有些難明白的、那無學問不堅固的人強解、如強解別的經書一樣、就自取沉淪。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在耶稣基督的恩典和知识上长进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親愛的弟兄阿、你們既然預先知道這事、就當防備、恐怕被惡人的錯謬誘惑、就從自己堅固的地步上墜落。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你們卻要在我們主救主耶穌基督的恩典和知識上有長進。願榮耀歸給他、從今直到永遠。阿們。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2:15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使你們無可指摘、誠實無偽、在這彎曲悖謬的世代、作　神無瑕疵的兒女．你們顯在這世代中、好像明光照耀、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要守這命令、毫不玷污、無可指責、直到我們的主耶穌基督顯現．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3:10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使我認識基督、曉得他復活的大能、並且曉得和他一同受苦、效法他的死．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11:22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可見　神的恩慈、和嚴厲．向那跌倒的人、是嚴厲的．向你是有恩慈的．只要你長久在他的恩慈裏．不然、你也要被砍下來。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2:14-15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兒女既同有血肉之體、他也照樣親自成了血肉之體．特要藉著死、敗壞那掌死權的就是魔鬼．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並要釋放那些一生因怕死而為奴僕的人。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HOL#84       榮耀歸主名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榮耀歸主名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我來到主捨命十架前，哀求我主洗淨我罪愆，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何等奇妙，主赦我罪過，主居我心真甜蜜快樂；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十字架上主已收留我，榮耀歸主名。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主寶血泉能洗淨罪愆，我罪洗脫心快樂難言；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主拯救我使我得潔淨，榮耀歸主名。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寶血泉源豐富又甘甜，快來就主俯伏主腳前；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投寶血泉使你得完全，榮耀歸主名。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賽 亞 書 9:6-7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因有一嬰孩為我們而生、有一子賜給我們．政權必擔在他的肩頭上．他名稱為奇妙、策士、全能的　神、永在的父、和平的君。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他的政權與平安必加增無窮．他必在大衛的寶座上、治理他的國、以公平公義使國堅定穩固、從今直到永遠。萬軍之耶和華的熱心、必成就這事。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要守這命令、毫不玷污、無可指責、直到我們的主耶穌基督顯現．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HOL#104       我們渴望的耶穌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我們渴望的耶穌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請來，久渴望的耶穌，降臨為拯救萬民；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除掉我眾罪惡驚惶，讓我主內得安息。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以色列的安慰力量，全人類的大盼望，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萬邦萬國虔誠期待，飢渴心靈得歡暢。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降生世界拯救萬邦，嬰孩耶穌是君王，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掌管王權直到永遠，今帶來榮耀天國。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祈求主賜永恆聖靈，居我心房管理我，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賴我救主贖罪大功，引我到榮耀寶座。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