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7c0418577f24843"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17d2e0b146534e14"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69cccb04eaa474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30929574d0941e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112c3ef1446410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dc98f3eb24254176"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15d09985b65c4ca1"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b15f0f90652f4617"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195ca015fba54739"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27015fd4a2264182"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324b5dea03894eb2"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18f3aa7140cb4c9d"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ffa3fd58d2134c0d"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b0389e070eaf4496"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ec511ab688b345ec"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a652d3179e8b417c"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8d332a7b14774641"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b5d0ebd8f5444871"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198f5b7b08e84529"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2868c7eeec504efd"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808189d67eb04436"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f038eb73a6eb4f5d"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7b8c6962958c4570"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de7bfde9cca24367"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43fc3c0958d54f13"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0fdfc6c7d8304ee6"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0b2716b257c64e23"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dbc36ef74e204793"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a7dd9312409d4576"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b2e8f895449b4238"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7af7a90f2b634ca8"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794ae268d7464798"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ff5e752c3e3c40a7"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e4c539da4b6f41d3"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d2b872b496dc4719" /></Relationships>
</file>

<file path=ppt/slides/_rels/slide34.xml.rels>&#65279;<?xml version="1.0" encoding="utf-8"?><Relationships xmlns="http://schemas.openxmlformats.org/package/2006/relationships"><Relationship Type="http://schemas.openxmlformats.org/officeDocument/2006/relationships/slideLayout" Target="/ppt/slideLayouts/slideLayout1.xml" Id="R311270def18545c1"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6317c604ca594726"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717d3ba2ff2d4bf7"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977b0fa8a6da4ef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47abb955c0142d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b3234a24f0e74d1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ac0d2e2d15041c9"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d4e04550af7542f3"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4291c03fa8e4177"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a child and yet a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reign in us forever,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Thy gracious kingdom bring.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own eternal Spirit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Rule in all our hearts alone;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all sufficient merit,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us to Thy glorious throne.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HOL#88       O Come, All Ye Faithful   HOL#76       Come, Thou Fount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O Come, All Ye Faithful</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all ye faithful, joyful and triumphant,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ye, O come ye to Bethlehem!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and behold Him, born the King of angels!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of God, Light of Light,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 He abhors not the virgin's womb;</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very God, begotten not created;</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choirs of angels; sing in exultation;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all ye citizens of heav'n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God, all glory in the highest!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Yea, Lord, we greet Thee, born this happy morning;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to Thee be all glory giv'n!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Word of the Father, now in flesh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Fount</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Fount of every blessing;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tune my heart to sing thy grace;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streams of mercy, never ceasing,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call for songs of loudest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Teach me some melodious sonnet,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sung by flaming tongues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the mount! I’m fixed upon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mount of God’s unchanging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 I raise my Ebenezer;</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hither by thy help I’m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I hope, by thy good pleasure,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safely to arrive at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sought me when a stranger,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wandering from the fold of God;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to rescue me from danger,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interposed his precious blood.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to grace how great a debtor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daily I’m constrained to be!</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that grace now, like a fetter,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bind my wandering heart to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wander, Lord, I feel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leave the God I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here’s my heart; O take and seal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seal it for thy courts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There will be a congregational meeting today after lunch starting at 1:30 PM. The main agenda for the meeting will be the 2024 church budget, which is posted in the foyer.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As we approach the advent season, let our hearts be fixed on helping our neighbors as Jesus tells us in Matthew 25:31-45. This year, we are sharing Christ’s love with Hillside, a local organization helping families and children thrive in Rochester! We will be taking donations at church until December 10. Top items most in need are hoodies for age 12+, wireless headphones for age 9+, and LED strip lights for all ages. For more information and ideas of how to help, please look in the foyer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RCCC and RCCCW bilingual Christmas service on December 24th at 10:30 AM. There will be no lunch that day.
4.  On December 31st, there will be both regular worship services in Penfield and West Side. However, there will be no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December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Grow in the Grace and Knowledge of Jesus Christ</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since you are looking forward to this, make every effort to ...2.  Bear in mind that our Lord’s patience means salvation3.  grow in the grace and knowledge of our Lord and Savior Jesus Christ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since you are looking forward to this, make every effort to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Bear in mind that our Lord’s patience means salvation</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grow in the grace and knowledge of our Lord and Savior Jesus Christ</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2:15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that you will prove yourselves to be blameless and innocent, children of God above reproach in the midst of a crooked and perverse generation, among whom you appear as lights in the world,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3:10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 may know Him and the power of His resurrection and the fellowship of His sufferings, being conformed to His death;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Romans 11:22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Behold then the kindness and severity of God; to those who fell, severity, but to you, God's kindness, if you continue in His kindness; otherwise you also will be cut off.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2:14-15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since the children share in flesh and blood, He Himself likewise also partook of the same, that through death He might render powerless him who had the power of death, that is, the devil,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might free those who through fear of death were subject to slavery all their lives.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HOL#84       Glory to His Name</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Glory to His Name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at the cross where my Savior died,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where for cleansing from sin I cried,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wondrously saved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 sweetly abides within;</a:t>
            </a:r>
          </a:p>
        </p:txBody>
      </p:sp>
    </p:spTree>
  </p:cSld>
  <p:clrMapOvr>
    <a:masterClrMapping xmlns:a="http://schemas.openxmlformats.org/drawingml/2006/main"/>
  </p:clrMapOvr>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at the cross where he took me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Oh, precious fountain that saves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glad I have entered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Jesus saves me and keeps me clean;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p:txBody>
      </p:sp>
    </p:spTree>
  </p:cSld>
  <p:clrMapOvr>
    <a:masterClrMapping xmlns:a="http://schemas.openxmlformats.org/drawingml/2006/main"/>
  </p:clrMapOvr>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this fountain so rich and sweet,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Cast thy poor soul at the Savior’s feet;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Plunge in today, and be made complete;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Isaiah 9:6-7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a child will be born to us, a son will be given to us;And the government will rest on His shoulders;And His name will be called Wonderful Counselor, Mighty God,Eternal Father, Prince of Peace.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 will be no end to the increase of His government or of peace,On the throne of David and over his kingdom,To establish it and to uphold it with justice and righteousnessFrom then on and forevermore The zeal of the LORD of hosts will accomplish this.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HOL#104       Come Thou Long Expected Jesus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Long Expected Jesus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long expected Jesus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set Thy people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our fears and sins release 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us find our rest in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Israel's strength and consolation,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Hope of all the earth Thou 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Dear desire of every nation,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Joy of every longing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Thy people to deliver,</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