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6b53d152e6648c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7018d2dcd6f7413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29060c44bd0484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09005d9a1784e5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522c87e04484ef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e114a60346654c3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48021606037462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db2bf12c5a54086"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d6497681ad2d4cb4"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43d1addd970d4f3e"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59b8f0f77e5449f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775dcd9ae8e04f6c"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fa404c26c1694c86"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16dd469438404a06"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0d3e2603f7534a51"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6b4f5cb0201d49ec"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d93b0573a2584aac"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fff606783bfd43ce"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2b74f889ef194e02"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a86fdebf036744b1"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7ca5354520c04707"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56e58523f59c40e5"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4973573c1053470a"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81270f610c1344e0"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797da250480e4d80"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08b5ffc444a54668"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649dd210f8f84671"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c79ac631daec4623"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98d9c79754074b60"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a6d2dd9941184fde"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94f03bde9d3d43e3"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43381f543b3b4396"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e724cc02e5a44956"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be5f757e8c804205"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747eaaea5f4a4fae"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388a4f5fe3ff48a4"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0f7a238c74a44891"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d93fb64b8bf149af"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8b16dd54ea514e2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7f012e6b1574bb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80d85f82ad7476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960a8813dca4531"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c8226d32f584c5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a2daba0688143b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