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1978273f9d44c5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094c47aafbc14ec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63780639c0742b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2f83022c65f42e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2549ac35670443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194aec75afe04ae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fece207628d4de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2522625ea09b4e1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5146766ab9ee42b7"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6eec81ef356f4d5c"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27b037e7d4fc443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afbd06abb956471f"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c45cad63a0c34c7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4ea9c6ba85ae4cd4"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3ca63abe34eb453a"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3fe5d18223b14694"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fde37d9334dc418a"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3fb707d063154384"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07a1f92909c04aa4"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72928c0609274fc0"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e4accbff56d64f6d"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13d86397bb94428b"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f10e72afd69140a1"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16df665a839446bb"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9c15df00597943f2"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be0419e3253e4689"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d9cb7083f33d4893"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ef48842e32134bae"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ef4861fb640f492f"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770ec4d46ccc4703"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8e545a794bb54221"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d1a6a00acd1a46a5"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b330de8d82004b3b"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84d9588f5df844b0"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7950c1d1c85f46aa"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0cac0a294a1b42b1"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abc75427d1a2426d"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2a86ae5cd12e4594"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e20629e9e42d4e6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6a9404fd06c4d3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0735b656aa1443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3af112e89e8b4f63"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7a2a77bcc2a6440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8db6bc20a394e1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