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435a9f77021440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80b432bd378643c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fce30a11e34455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9a144b0f7a4451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cbd7bf6675e412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3bb730d1fbdb473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4f1b65c334ad4c33"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6eb3be8a23be4fc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dd5a2b34f3e4dc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636dead0e6d7410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d840341061324cb0"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ac72a31fc5e14adb"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6a3db9dad9b3420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467f9cb3b902404f"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1247faa65f1f41ab"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7e72a6ece82e4fb8"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337b38c6c6a94e64"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b1b06997c0e44b81"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c21ff3ca9d8d4914"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8eef2a703ef14139"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746c424a45bb431f"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832f7c7d050a4d06"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041b46cfcac142fd"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969ce1b6d8594a5e"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9a229093ec944fd0"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a7a489cdf2be41cc"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ac92ea2628db4e14"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46dee1f3de1d4b7e"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6b94f3cfd1a44e70"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91f6d3432a5a4b2e"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c531c5c1b3e94984"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5147759d325c42ac"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37830a9f34904e38"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b853365e26e84c7f"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2ea0b95135664072"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a7f6a7b465524635"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13072d75b013424c"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504c93801c9a4f1a"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89747e7fa4364c2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1f51089ddb8409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29064d7d73a4f8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00edceddd14418f"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7991b9fab2ee4bb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c0c5fad0c6e495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