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2768f8055e477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ce66f8719fc4bd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7f81ec5546418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20af05012149c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d9fa2eb4e4444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e108b5c53346f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b74866318d41f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c5cba5af83400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51818f08b8495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41834a9bb1476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ca0a0b57d64b8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5757b9e34e4d8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9c7f5752764c7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aa8ae65e80461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7ed5ef00bf425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f89d19f61544b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bf07344653467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d560d75e1b4a7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aa4f2342944d3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b5825d1d6e466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2383806633495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98e77aaef9486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c365d32a514344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e143af86f0403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638993fa444ae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d3de25de3b44aa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91a4e4ca074c7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8dc761e8d2343f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5872c0197404d7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48a8d0a889b452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d642de984d482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5ffa2fbd74478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4e4b9eb05744e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69984551ee49d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2b1afbde65435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有一位神，有權柄審判一切罪惡，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有一位神，高坐在榮耀的寶座，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副歌：有一位神，我們的神，唯一的神，名叫耶和華。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