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c927e6851c430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ec873decf3f49e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2fd504635944c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759f0bea43416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11124baa2b4a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1ef457703a496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734656944142b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c8b47f927a427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1cda4f5acb438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977ca0bd12433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709d1cc70d406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6c2505f2dc468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d15e1e1f3f4af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29ef64b7ba4de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1fabc45c0e494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9f7a5dd44c4cc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f512ce6c3b42e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57e801edad4e4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7618aa93c1479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9f536519e043d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006aa472e649a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460a1132964ce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01c198cb0f4fa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685ba20e2247d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25fed18bc7419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c58229d9274be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cbbc2194b04e4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a60613da5e34d1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cc812f79fb34e2c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a47b309756448c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2b5fa5ad0a49d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189851a76047d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9301c2b0f44ef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2f280821fd46e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5f8f94dcb14e4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有一位神，有權柄審判一切罪惡，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有一位神，高坐在榮耀的寶座，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副歌：有一位神，我們的神，唯一的神，名叫耶和華。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