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c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862a90cd5be4bd2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1b45f7ae1b4340fd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4f36c0e37254bfd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1d83c45159845ea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9d1370c663d4225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7323bcf91fe460c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39a74d16bf5452e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da3dfebc6404374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f0f480a29a41a4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0e8370ee1694eaa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cbc1d746ad24ba2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1255db2aebc42e4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6a1997735244e04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36824432c154dd3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2ee561455af48eb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690832ec9ac4156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b66143134f8467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051efd55fb4495a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5fb159886f4932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c60bdd3afdb472b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4c54bc79df34642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9a23016fbcc4187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c423b946ea8413e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3e6882b73134ffd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b9e67c628464288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c807500c66f4604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a2104be60114405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e90295b8fce4682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198fcea6ef94233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60d74192d134c2d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dbdd4aec97246d9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6cd02205adc43bb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8d6557f58264185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6c5cda7e1c64e76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eb6f4e2e034424d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2023年12月10日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有權威榮光，有恩典慈愛，是昔在今在永在的神。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HOL#92       奇妙聖嬰   HOL#99       天使歌唱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奇妙聖嬰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正當牧人看守群羊，天使在歌唱頌揚，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在馬利亞懷中安睡這奇妙嬰孩是誰？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副歌：祂是基督我王，牧人讚美，天使歌唱；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快來向祂頌揚，至聖嬰孩新生王。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為何臥身卑陋地方，牛羊驢馬在身旁？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好信徒當敬畏留心，聖嬰默然宣救恩。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副歌：祂是基督我王，牧人讚美，天使歌唱；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快來向祂頌揚，至聖嬰孩新生王。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奉獻黃金，沒藥，乳香，不論尊卑齊仰望；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萬王之王帶來救恩，萬心當尊祂為王。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副歌：祂是基督我王，牧人讚美，天使歌唱；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快來向祂頌揚，至聖嬰孩新生王。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天使歌唱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高空天使齊歌唱，野地遍滿美妙聲，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高山峻嶺回聲響，天使樂歌共奏鳴。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牧人，有何大喜慶？為何樂歌唱不停？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有何大喜訊傳播，令你唱出天上歌？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伯利恆城朝聖嬰，天使歌唱祂降生，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齊來屈膝，同仰望基督救主新生王。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天地君王主耶穌，甘願降卑臥馬槽。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萬族萬民當歡唱，救主榮耀王降生。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歡迎弟兄姐妹和朋友們來參加今天的主日崇拜。
2.  我們感謝众會員的支持，通過了2024年教會的預算。願我們繼續在我們所做的一切服事中榮耀神。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今天是我們爲 Hillside 募捐的最後一天。欲了解更多詳情，請到前廳詢問查看或與Mazie Tai聯繫。
4.  周明恩夫婦計劃明年二月前往印度「活望事工」探訪，有機會與當地教會一起服事窮苦村民。歡迎 有興趣的弟兄姊妹自費參加。詳情請與Ada Chow聯絡。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RCCC宣教預算支持30宣教士及宣教組織的事工。截至2023年10月底，我們面臨著30,257美元的赤字 。鼓勵弟兄姐妹按照主的帶領，為宣教基金奉獻。（奉獻請註明宣教基金）
6.  12月24日上午10：30將舉行母堂和西區雙語聯合聖誕崇拜。當天沒有午餐。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12月31日母堂和西區都有主日崇拜。但是，當天沒有午餐。
8.  崇拜講員  12月17日 英文崇拜 鄧牧師 中文崇拜 司徒志雄弟兄 西區崇拜 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20:1-16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因為天國好像家主、清早去雇人、進他的葡萄園作工．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和工人講定、一天一錢銀子、就打發他們進葡萄園去。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約在巳初出去、看見市上還有閒站的人．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就對他們說、你們也進葡萄園去、所當給的、我必給你們．他們也進去了。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約在午正和申初又出去、也是這樣行。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約在酉初出去、看見還有人站在那裏．就問他們說、你們為甚麼整天在這裏閒站呢。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他們說、因為沒有人雇我們．他說、你們也進葡萄園去。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到了晚上、園主對管事的說、叫工人都來、給他們工錢、從後來的起、到先來的為止。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約在酉初雇的人來了、各人得了一錢銀子。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及至那先雇的來了、他們以為必要多得．誰知也是各得一錢。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他們得了、就埋怨家主說、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我們整天勞苦受熱、那後來的只做了一小時、你竟叫他們和我們一樣麼。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家主回答其中的一人說、朋友、我不虧負你．你與我講定的、不是一錢銀子麼。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拿你的走吧．我給那後來的和給你一樣、這是我願意的。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我的東西難道不可隨我的意思用麼．因為我作好人、你就紅了眼麼。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這樣、那在後的將要在前、在前的將要在後了。〔有古卷在此有因為被召的人多選上的人少〕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天國的恩典和公義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出于恩典的公義二、 渴慕神的恩典三、 在先與在後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出于恩典的公義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創 世 紀 1:26-28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神說、我們要照著我們的形像、按著我們的樣式造人、使他們管理海裏的魚、空中的鳥、地上的牲畜、和全地、並地上所爬的一切昆蟲。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神就照著自己的形像造人、乃是照著他的形像造男造女。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神就賜福給他們、又對他們說、要生養眾多、遍滿地面、治理這地．也要管理海裏的魚、空中的鳥．和地上各樣行動的活物。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渴慕神的恩典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1:2-4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我的弟兄們、你們落在百般試煉中、都要以為大喜樂．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因為知道你們的信心經過試驗、就生忍耐。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但忍耐也當成功、使你們成全完備、毫無缺欠。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在先與在後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19:27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彼得就對他說、看哪、我們已經撇下所有的跟從你、將來我們要得甚麼呢。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19:28-29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耶穌說、我實在告訴你們、你們這跟從我的人、到復興的時候、人子坐在他榮耀的寶座上、你們也要坐在十二個寶座上、審判以色列十二個支派。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凡為我的名撇下房屋、或是弟兄、姐妹、父親、母親、〔有古卷添妻子〕兒女、田地的、必要得著百倍、並且承受永生。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19:30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然而有許多在前的將要在後、在後的將要在前。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22:24-27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門徒起了爭論、他們中間那一個可算為大。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耶穌說、外邦人有君王為主治理他們．那掌權管他們的稱為恩主．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但你們不可這樣．你們裏頭為大的、倒要像年幼的．為首領的、倒要像服事人的。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是誰為大、是坐席的呢、是服事人的呢．不是坐席的大麼．然而我在你們中間、如同服事人的。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HOL#350       憑祢意行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憑祢意行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憑你意行，主！憑你意行！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因你是陶匠，我是泥土，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陶我與造我，憑主旨意，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我在此等候，安靜順服。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憑你意行，主！憑你意行！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試驗鑒察我，就在今天！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求主洗淨我，潔白如雪，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我謙卑俯伏，在主面前。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憑你意行，主！憑你意行！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傷痛又困乏，求主扶助！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權柄與能力，完全屬你，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撫摩醫治我，神聖救主。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憑你意行，主！憑你意行！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思想與言行，聽主指引，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聖靈充滿我，顯明基督，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常居我心內，作我君王。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賽 亞 書 40:1-5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你們的　神說、你們要安慰、安慰我的百姓。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要對耶路撒冷說安慰的話、又向他宣告說、他爭戰的日子已滿了、他的罪孽赦免了、他為自己的一切罪、從耶和華手中加倍受罰。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有人聲喊著說、在曠野預備耶和華的路、〔或作在曠野有人聲喊著說當預備耶和華的路〕在沙漠地修平我們　神的道。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一切山窪都要填滿、大小山岡都要削平、高高低低的要改為平坦、崎崎嶇嶇的必成為平原。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耶和華的榮耀必然顯現、凡有血氣的、必一同看見、因為這是耶和華親口說的。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有一位神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有一位神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有一位神，有權能創造宇宙萬物，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也有溫柔雙手安慰受傷靈魂。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有一位神，有權柄審判一切罪惡，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也有慈悲體貼人的軟弱。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有一位神，有權能創造宇宙萬物，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也有溫柔雙手安慰受傷靈魂。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有一位神，高坐在榮耀的寶座，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卻死在十架挽救人墮落。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副歌：有一位神，我們的神，唯一的神，名叫耶和華。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