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9918d0ae7043a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6c2628d2004b4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093d4e8e8e843f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aa9e0e220144f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8edf633df7442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e12a2812cf4ca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e17dea8414438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8295ecc7b6437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5b681ffe44463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aeef406b2f44d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bf7a1ef2c04b1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bb592ab1fd4cc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840a3ab158424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7891b3d0ad491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6fbe562c9046a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8c1b7d665845b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c081b42a0c4f1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494d37c4bd4c9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4926cc187c495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99f81cfed647e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1087f19aa94b5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0d598c073b423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f427fa074843a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7065335064475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05c2ccce3a4ec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2c36b5b5dd418a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1a3c13055d4965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1297187826424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e74187dbaf949c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fc9f5819ab748b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53921a6d184d5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f7c2d5dce44be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d7c9cb22f349e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2911e1dade440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00c6f6307e439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e363430dbb4f1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有權能創造宇宙萬物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高坐在榮耀的寶座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我們的神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唯一的神 名叫耶和華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 有恩典慈愛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有權能創造宇宙萬物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高坐在榮耀的寶座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我們的神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唯一的神 名叫耶和華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 有恩典慈愛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有權能創造宇宙萬物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有權柄審判一切罪惡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我們的神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唯一的神 名叫耶和華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 有恩典慈愛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