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ade288402ed451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52f9e264e824f5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a6713c595dd472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b7606fa4a074d3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3f7f5b41f3d4ae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8af85953edd404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53951026ac6407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40b796d348f471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a252d0692cc4db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18a491c57404ca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15ce854ed0740d5"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d00326459864c7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c653212b726435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