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2176ac9e34724d6f"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61c3015dc84a4e60"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90c9ddb50abd4c64"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7cdd156cfae745c6"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dc7b35a627e64415"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fd46a2192c7b4503"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883902d064c5495c"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e26b437cc3af4625"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f71b448428574c63"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c13cc20554bc4217"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ccbca78a2f904eb1"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1141de668bff47c0"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f9352217af7f43b6"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10,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