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e40717d1b76487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f59c0323afa64a4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7a85ede8c2e4f1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c199069e99f49e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76009a9061143f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25a469c28810405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fa023ca8ed54de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99f2ec621b042c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2a0dbd2c820404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cce78bb203649d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468d3172cc9454d"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aeac2fee9fad4cc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8872fb858f5470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10,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