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9038aa6c2f444a01"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17b8e6fd94524763"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e72dc59a907e401e"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e07cd45ba4f54fa8"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8ad8e680102c4de1"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fb006e261fd64c88"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cf6db158d3a043f6"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277b1a87a5c945b2"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bb8175ac27ab47fe"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91fcabb584094ea0"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0ebe3713b22d40c3"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898435382eba42ef"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5abef0d520dc4ca6"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Dec 10,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7.  
8.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