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6c7de7aa2f3448e1"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c2264e493caa4535"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da3a371916e84f17"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6cbd56abbc3d4456"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49bb80c9444f4596"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e1d77f248f6b4cfd"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5d9c831412c848fc"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6bc295058bb24651"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98265263326c453f"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fd306c99c4c74f2a"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04905c2360d54bb7"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bb6eec8ce5964b63"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cefa1166fdc74fb9"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Dec 10,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