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b7478247fc4c4149"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3c3bb9c37fd54ab2"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f50c5eaad31b4eb9"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327e5242b8b5491d"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6219b25b58114c8e"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aeb77845c1d34871"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ce26261c7a624492"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f2136f104c9f47bb"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f4154103bc8b4014"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5bff962331554ef0"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4d014602cf5f4050"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9bcfdba11d364596"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16a6ba05b7b248e9"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10,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