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60ee9bfbb3475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c94197d9414f1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8b89eab0a7486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c00267cdf04d1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cf29ec5ef294f2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111f96110a4d7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50fb830b4f481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7867e5629b4ca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19145441a8475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c7697101b7440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367dd40a8c430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e93d58213f4ba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27d2c5a0ea442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0a9000efa74e6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381bcb1676414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f099727fcc48e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eb8135915d48e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4c4657887d4c5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26f1b2fca841e9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82ce21abf8434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9a95525c3d41d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1e436d442c459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3b04530d8243f4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c83db2a3a647a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22d6cae367401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54c237f1004a5a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dca0c944f3a4ed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793e0f40b1b455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60846c84be4b2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7def851ee34ec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80cb09e18b49e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ae9bb0e8dd448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4f4f952a414ab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040c8f5eef418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