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bed43b17194d6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eb9bdf2a70428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27cf044f9e44c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17172945714a04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e5bd63caaa2487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7f9ee15e1647c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22aa77342e4d5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7f810f2671403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b4f7606147a485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e19784d12f34b44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d6791caf10403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42d699ad874e9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13900710ea4b0c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280de67df94e6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e45ea630d7440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133d9f69be44e9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b51c3eaf0134b49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abd9a3e8559446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836cd88e8144a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5c4b13913345ed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fa60b2a41a4015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5a59915b914aa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85be8bdaac43c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3faf9885be4e00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314c053c22f4960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b50b74e7534bcc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0045bd1f29b482a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ce15cc1e65141b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5464b81f6ea4eb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21bcd28357438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b7c43de979414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7c42f22808437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ec7bcaf5ea4e4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78801c1ecb4a6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