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abf44b13e14945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976128a6c642a4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ebf99bbe744090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bc10b4c300469b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bb697f580154e9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ad957ad525438b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7a8e7491b24174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1d001cb53143ef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a48ef868674f6f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a286dabdc246ba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cc4c8215a14614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199cba6e06461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8273f10a084624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4a0f2fdf654a5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0072a054c74580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a628cef6794190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65378b63ca4bc8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3a79988ca94f97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e1f568b0b84021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9336b617234a9a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75ad0b4fc148ec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82ff8563cc419d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9815fa1797465b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864037f5ea4453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1c00b7f7074dbc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e3a324f96e42ce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e3fbcf3bd56402c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c0673521fb44485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a6b635d2763407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db00ad5801420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fed3d00f76408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6d6129777c412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d49c90acd5423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4a86f4df9c24ae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所有美善力量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1.所有美善力量都默默围绕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奇妙的安慰保守每一天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让我与你们走过这些日子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并与你们踏入新的一年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尽管过去的年日折磨心灵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艰难时光重担压迫我们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主啊拯救饱受惊吓的心灵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以那为我们预备的救恩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所有美善力量都奇妙遮盖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不论如何都期盼那安慰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在晚上早上每个新的一天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上帝都将与我们同在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 若祢给我们递来沉重苦杯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满溢着忧愁痛苦的苦杯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主啊从祢良善慈爱的圣手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毫不颤抖心存感谢领受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主啊若祢愿意再赏赐我们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世上欢乐以及阳光亮丽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让我们纪念过去美妙岁月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把我们生命完全交托祢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 今天请让烛火温暖的燃烧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是祢带给黑暗中的我们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或许这会引领我们再相聚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明白祢的光在黑夜照耀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寂静深深的围绕我们展开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让我们听见那丰富响声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从周遭无形世界向外扩散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凡祢儿女尽都高声歌颂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HOL#282       我知谁掌管明天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我知谁掌管明天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我不知明天將如何，每一天只為主活，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我不借明天的陽光，因明天或不晴朗，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我不要為將來憂慮，因我信主的應許，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我今天要與主同行，因祂知前面路程。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有許多未來的事情，我現在不能識透，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但我知誰掌管明天，我也知誰牽我手。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每一步越走越光明，像攀登黃金階梯，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每重擔越挑越輕省，每朵雲披上銀衣，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在那裡陽光常普照，不再有淚流滿面，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在美麗彩虹的盡頭，眾山嶺與天相連。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我不知明天將如何，或遭遇貧苦飢餓，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但那位看顧麻雀者，祂必然也看顧我，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祂是我旅途的良伴，縱遭遇各樣災害，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我救主必與我同在，祂寶血把我遮蓋。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歡迎弟兄姊妹及朋友來參加我們的主日崇拜。請你在散會後，讓我們更多認識你。
2.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1月20日禮拜六上午10點在母堂將有一個安全培訓，由Moses Robinson警官進行培訓。歡迎老師、 各團契的領袖和任何有興趣的弟兄姐妹朋友參加。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我們仍在爲花城工作營尋找成人志願者和夜間領導，以便所有有興趣參加花城工作營的青少年可以 參加。成年志願者的申請截止日期為2024年2月1日。如有疑問，請聯繫Grace陳。
5.  今天下午1:00至2:00 在母堂將舉行年終聯合禱告會。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我們將在母堂開始面對面禱告會，從下主日1月7日開始，時間是下午1:30-2:30。由汪傳道帶領。
7.  謝謝大家的禱告，關心和奉獻，宣教基金赤字已降至$15,177.19
8.  崇拜講員  1月7日 英文崇拜 鄧牧師 中文崇拜 汪正飛傳道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1:1-11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哈迦利亞的兒子尼希米的言語如下。亞達薛西王二十年、基斯流月、我在書珊城的宮中。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那時、有我一個弟兄哈拿尼、同著幾個人從猶大來．我問他們那些被擄歸回剩下逃脫的猶大人、和耶路撒冷的光景。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他們對我說、那些被擄歸回剩下的人、在猶大省遭大難、受凌辱．並且耶路撒冷的城牆拆毀、城門被火焚燒。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我聽見這話、就坐下哭泣、悲哀幾日．在天上的　神面前禁食祈禱說、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耶和華天上的　神、大而可畏的　神阿、你向愛你、守你誡命的人、守約施慈愛．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願你睜眼看、側耳聽、你僕人晝夜在你面前為你眾僕人以色列民的祈禱、承認我們以色列人向你所犯的罪．我與我父家都有罪了．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我們向你所行的甚是邪惡、沒有遵守你藉著僕人摩西所吩咐的誡命、律例、典章。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求你記念所吩咐你僕人摩西的話、說、你們若犯罪、我就把你們分散在萬民中．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但你們若歸向我、謹守遵行我的誡命、你們被趕散的人、雖在天涯、我也必從那裏將他們招聚回來、帶到我所選擇立為我名的居所。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這都是你的僕人、你的百姓、就是你用大力、和大能的手、所救贖的。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主阿、求你側耳聽你僕人的祈禱、和喜愛敬畏你名眾僕人的祈禱、使你僕人現今亨通、在王面前蒙恩。我是作王酒政的。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哭泣，悲哀，祷告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波斯帝国二、 明白时代的需要三、 以悲悯为动力四、 以信心祷告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波斯帝国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耶穌走遍各城各鄉、在會堂裏教訓人、宣講天國的福音、又醫治各樣的病症。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他看見許多的人、就憐憫他們．因為他們困苦流離、如同羊沒有牧人一般。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於是對門徒說、要收的莊稼多、作工的人少．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所以你們當求莊稼的主、打發工人出去、收他的莊稼。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我已經與基督同釘十字架．現在活著的、不再是我、乃是基督在我裏面活著．並且我如今在肉身活著、是因信　神的兒子而活、他是愛我、為我捨己。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Hi-Ne-Ni（我在這裡）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Hi-Ne-Ni（我在這裡）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求你使我放下心中  放下心中所愛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求你使我打碎心中  心中偶像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90:13-17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耶和華阿、我們要等到幾時呢．求你轉回、為你的僕人後悔。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求你使我們早早飽得你的慈愛、好叫我們一生一世歡呼喜樂。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求你照著你使我們受苦的日子、和我們遭難的年歲、叫我們喜樂。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願你的作為向你僕人顯現．願你的榮耀向他們子孫顯明。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願主我們　神的榮美、歸於我們身上．願你堅立我們手所作的工．我們手所作的工、願你堅立。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擁戴祂為王   所有美善力量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擁戴祂為王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擁戴祂為王，擁戴祂為主，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奇妙神，安慰師，全能真神。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以馬內利，神與我們同在，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祂要掌權到永遠，祂要掌權到永遠。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