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3ac4bde83c442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b489b4de834ed0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14b1a4da8d420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84dc9710ec46d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95a60a7d250485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a5aa0c8581494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0f0d82d2124d7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b504a0846d438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d69c46757c4a71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f72ccde5614a0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8c63d900ae49a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359d8305674af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ccd27d57a24c2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46bf451fab4f6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80bf4967e24574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1a8ffd216749d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a58ba299ad4db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1ff88d1db849e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38b047f1fc4a0e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150ba4fdd3459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7938f067804f7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bfe97e416e440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889b3e6fde452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4a9fc50ba048e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d780e536d3499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62cd3469414f4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0ab7cf92b5c473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69c9195fd874d5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68c432891aa407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9e9cfaba5a47b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8e07f33bac44a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cf96ac102a4e2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0e23a28a39476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edfe2e79bd459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