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3e8980b206a8432f"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dad35fd356cc4ba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f2dbc6e37a4a458c"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d8a4f4927def4421"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e4fb2fd26e44bd2"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690576712e904a4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84f35f5ad67f4a74"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b6827a3700074cfa"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b6b91e5d66d447df"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137ce3b681fe4943"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80351147abf34be0"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a48d063389e94dd7"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0fcc5684ead7473c"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Dec 31,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3.  
4.  
5.  
6.  
7.  
8.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