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7bdb04c9c084cf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49fb4c0e75c4ee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953b36d00ae463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63751b3bd14422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f7707bc1992423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d502cf684cf4f7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116fba9cbe4b45b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67f810bfed9048e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79a3dc6eb86436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164a56e9f25436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adb82e31c6a40e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b68c7e9a9ba428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171802aae83473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