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fe36c1c1d1524099"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a37e2fe66db4099"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8ca87f5989ca4e1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d65d6b4425444f63"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de25fe98ffcc4ec5"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0d4027f7c5a8419e"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a4480fd9df3148dd"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3e7681b0b5b04c50"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6e9ff9ac566a4210"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10eb5d8f6c774db1"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b24fef5769f746d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e1bd6bd3897a486b"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1444b4ee2a894328"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31,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