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99ced27cb8514cd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14b657c911fe4344"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9d325e517b88420c"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49a6d6e83574649"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9191eceb595b4675"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a57e702b805f4de4"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3cbc12bb1bca484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d9f17f4e56f44cff"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296ec702e21645c6"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7290df46776467c"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b1624ae1329463e"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73d633b9af2415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07caaeca8c9947f3"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31,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