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26e28a9e56664432"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5d7bf1a2452d4fbf"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3416d70e4b244e7"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21ce307a08e474b"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51ba374d82eb43c7"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6ceb90a62d7044d9"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912d3f4f781e48b0"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ea789c86033348c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e8437b25ebba4026"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04a77e17d45c4ee2"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0902ba677f1a40be"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530dc1b1cb2c409f"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cb6938306c694ba1"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31,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