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d82964deb38e4f98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e0e3c769a34a5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0fa2aeaf0149ac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4ae2d5dbf4443b8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b28272d32e4252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fcc62c43494d79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b4991e41d44a52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9c7300a11f4d12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674f3c0e0d4b08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561936cd3a4b7f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d13c947a2b8486c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de68bc8c794e18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b6c69f95894745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0510b84fde4257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119ca8f5264f56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e365ed024846b2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73499361ba4f8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bb8ab7124e84dfe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94ba2e13a54041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4e50030c6840ea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a42a465a274749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6989dd70f446a6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43ed16e6cb4d9a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e9f3e7215f470e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52dad86ddc4c3a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e763816947469c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207dc3220945f0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61acc922d34f9c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de41af9d3a4c8b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6b920e10dd4124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673bd99d544d3c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83117a9b044285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bea1b5b6014d31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113092821d4413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70b7645dcc4b44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2db8f428df48de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c3e9dfa9b640a2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8ad3c4363e4d53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6d46331a3149bd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0828bf9081b41f8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4c78ceb1dae477f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003da9b76c74484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2d851723ebe48f0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a1505eadcf64b0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ef596f51b04af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8e1ce927344e3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2f1322ebf9465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0501ee214b470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1cbefb6e3749f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HOL#280       主藏我靈在祂愛中   HOL#293       當轉眼仰望耶穌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主藏我靈在祂愛中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奇妙的救贖主是耶穌我主，祂是我奇妙的救主，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祂藏我靈魂在磐石洞穴中，喜樂如河湧流無窮。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奇妙的救贖主是耶穌我主，祂挪去我一切重負，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祂扶持保守 使我不致動搖，賜我力量奔走天路。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每時每刻祂賜我無窮厚恩，以神的豐盛充滿我，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我快樂歌唱 將榮耀歸與神，祂將這救贖主賜我。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當我穿上潔白衣被接升空，與救主在雲中相逢，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願與眾聖徒一齊歡呼讚頌，完美救恩 奇妙恩寵。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當轉眼仰望耶穌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你心靈是否煩惱困苦？不見亮光，黑暗滿佈？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仰望主耶穌就得光明，你生命更活潑豐盛。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主已從死亡進入永生，我們隨主同享生命，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我們不再被罪權捆拘，因靠主已得勝有餘。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救主的應許永不改變，信靠祂萬事蒙恩典，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快去將祂全備的救恩，傳給瀕臨死亡世人。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新年快樂！在2024年伊始，今年我們教會的主題是“建造神的家”，讓我們大家齊心協力，一起爲之努力。
3.  歡迎葉依芹弟兄，從今天開始加入我們的教牧同工團隊，擔任爲期3個月的教牧實習生。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第二堂崇拜及期間其它活動結束後，請留步用午餐。從今天開始，教會午餐的費用是成人 5 美元，兒童 3 美元。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本週六上午十一點在母堂有博愛團契聚會。如有疑問，請聯系婁琪紅姐妹。
7.  我們將在母堂開始實體禱告會，從今天開始，時間是下午1:30-2:30。由汪傳道帶領。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1月20日禮拜六上午10點在母堂將有一個安全培訓，由Moses Robinson警官進行培訓。歡迎老師、各團契的領袖和任何有興趣的弟兄姐妹朋友參加。
9.  崇拜講員 	1月14日 英文崇拜	鄧牧師 中文崇拜	汪正飛傳道 西區崇拜	司徒志雄弟兄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尼希米蒙神恩筹划耶路撒冷城重建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尼希米蒙王允准回耶路撒冷重建圣城二、 尼希米说服犹大同胞参与圣城重建三、 尼希米化解仇敌讥诮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尼希米蒙王允准回耶路撒冷重建圣城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尼希米在王面前愁苦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王允准尼希米重建圣城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2:4-6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王下诏书护送尼希米回到耶路撒冷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2:7-10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尼希米说服犹大同胞参与圣城重建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尼希米独自夜访耶路撒冷城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尼希米向犹大同胞分享重建圣城异象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尼希米化解仇敌讥诮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仇敌讥诮重建圣城计划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尼希米化解敌人的讥诮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HOL#252       恩雨大降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恩雨大降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主必賜福如降大雨，這是神慈愛應許；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奮興時刻必要來到，救主由天上賜予。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主必賜福如降大雨，教會又得大復興，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高山低谷得著滋潤，各處都聞恩雨聲。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主必賜福如降大雨，求主快降這恩雨，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使我們得著大奮興，願快成就你應許。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主必賜福如降大雨，懇求此刻自天傾，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今將我罪盡都承認，專心求告主聖名。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