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c2c965cdc2934bfd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5d56357ef34cd7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08176c2fa454b30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4845ec00ba47d6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ecdb567f3a491d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a1e42011b6b4140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d978f7cd32437f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4c656098514e28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7c2317950704856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5e26daaf0b4697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46b0f9a703a4b04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8dd7fdafcd415a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92a4e9d9204c1b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36765dae214a8f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cc174769e64c36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524e6b23bf48dd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f01ab603ab44b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0b8f9bdde64c4f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90930b24ed4af3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c32596718c4e8d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53430eac3ee4727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5ed80797aad4009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3cf73ca1804166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09de8c7f874fac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621ce06c414660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eb0cf7858a4c29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a70dc02c1247c8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69e76fde1748cd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1d83d1c6f24e44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86e3ca2a584a1a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35e64a246b4b62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caa2c2a7104ddc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1acda598c64448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2f44c709cb4942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0d314783f44c7a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4594629bbc4ac4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853ebd0e7b4c68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c69572220649f8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b8ca3f33734fcc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de885f3c6f14334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b2c5e39287a4716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0e45fa3050f4857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03265cbcd204710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0514047186c4a1b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e70c5a6c67c44f3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abc538ff96498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03a1e43fe34ad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c6f865195e9477b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1c1ebfc9ee417a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HOL#280       主藏我靈在祂愛中   HOL#293       當轉眼仰望耶穌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主藏我靈在祂愛中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奇妙的救贖主是耶穌我主，祂是我奇妙的救主，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祂藏我靈魂在磐石洞穴中，喜樂如河湧流無窮。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奇妙的救贖主是耶穌我主，祂挪去我一切重負，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祂扶持保守 使我不致動搖，賜我力量奔走天路。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每時每刻祂賜我無窮厚恩，以神的豐盛充滿我，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我快樂歌唱 將榮耀歸與神，祂將這救贖主賜我。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當我穿上潔白衣被接升空，與救主在雲中相逢，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願與眾聖徒一齊歡呼讚頌，完美救恩 奇妙恩寵。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當轉眼仰望耶穌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你心靈是否煩惱困苦？不見亮光，黑暗滿佈？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仰望主耶穌就得光明，你生命更活潑豐盛。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主已從死亡進入永生，我們隨主同享生命，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我們不再被罪權捆拘，因靠主已得勝有餘。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救主的應許永不改變，信靠祂萬事蒙恩典，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快去將祂全備的救恩，傳給瀕臨死亡世人。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當轉眼仰望耶穌，定睛在祂奇妙慈容，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在救主榮耀恩典大光中，世俗事必要顯為虛空。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新年快樂！在2024年伊始，今年我們教會的主題是“建造神的家”，讓我們大家齊心協力，一起爲之努力。
3.  歡迎葉依芹弟兄，從今天開始加入我們的教牧同工團隊，擔任爲期3個月的教牧實習生。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第二堂崇拜及期間其它活動結束後，請留步用午餐。從今天開始，教會午餐的費用是成人 5 美元，兒童 3 美元。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印度短宣之旅（2月13日至24日）即將到來，我們將爲400名兒童准備小禮物，並向活望事工捐贈辦公用品。我們設立了專項基金，募集資金幫助窮人買藥，幫學生買校服，以及買孟加拉語聖經和基督教讀物。請弟兄姐妹慷慨解囊，並在您的奉獻上注明“印度宣教 2024”。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本週六上午十一點在母堂有博愛團契聚會。如有疑問，請聯系婁琪紅姐妹。
7.  我們將在母堂開始實體禱告會，從今天開始，時間是下午1:30-2:30。由汪傳道帶領。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1月20日禮拜六上午10點在母堂將有一個安全培訓，由Moses Robinson警官進行培訓。歡迎老師、各團契的領袖和任何有興趣的弟兄姐妹朋友參加。
9.  崇拜講員 	1月14日 英文崇拜	鄧牧師 中文崇拜	汪正飛傳道 西區崇拜	司徒志雄弟兄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尼希米蒙神恩筹划耶路撒冷城重建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尼希米蒙王允准回耶路撒冷重建圣城二、 尼希米说服犹大同胞参与圣城重建三、 尼希米化解仇敌讥诮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尼希米蒙王允准回耶路撒冷重建圣城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尼希米在王面前愁苦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亞達薛西王二十年、尼散月、在王面前擺酒、我拿起酒來奉給王。我素來在王面前沒有愁容。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王對我說、你既沒有病、為甚麼面帶愁容呢．這不是別的、必是你心中愁煩。於是我甚懼怕。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我對王說、願王萬歲．我列祖墳墓所在的那城荒涼、城門被火焚燒、我豈能面無愁容麼。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王允准尼希米重建圣城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2:4-6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王問我說、你要求甚麼。於是我默禱天上的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我對王說、僕人若在王眼前蒙恩、王若喜歡、求王差遣我往猶大、到我列祖墳墓所在的那城去．我好重新建造。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那時王后坐在王的旁邊。王問我說、你去要多少日子、幾時回來．我就定了日期．於是王喜歡差遣我去。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王下诏书护送尼希米回到耶路撒冷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2:7-10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我又對王說、王若喜歡、求王賜我詔書、通知大河西的省長、准我經過、直到猶大．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又賜詔書、通知管理王園林的亞薩、使他給我木料、作屬殿營樓之門的橫梁、和城牆、與我自己房屋使用的．王就允准我、因我　神施恩的手幫助我。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王派了軍長、和馬兵護送我。我到了河西的省長那裏、將王的詔書交給他們。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和倫人參巴拉、並為奴的亞捫人多比雅、聽見有人來為以色列人求好處、就甚惱怒。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尼希米说服犹大同胞参与圣城重建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尼希米独自夜访耶路撒冷城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2:11-16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我到了耶路撒冷、在那裏住了三日。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我夜間起來、有幾個人也一同起來．但　神使我心裏要為耶路撒冷作甚麼事、我並沒有告訴人．除了我騎的牲口以外、也沒有別的牲口在我那裏。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當夜我出了谷門、往野狗井去〔野狗或作龍〕、到了糞廠門、察看耶路撒冷的城牆、見城牆拆毀、城門被火焚燒。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我又往前、到了泉門、和王池．但所騎的牲口沒有地方過去。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於是夜間沿溪而上、察看城牆．又轉身、進入谷門、就回來了。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我往那裏去、我作甚麼事、官長都不知道．我還沒有告訴猶大平民、祭司、貴冑、官長、和其餘作工的人。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尼希米向犹大同胞分享重建圣城异象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尼希米化解仇敌讥诮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仇敌讥诮重建圣城计划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但和倫人參巴拉、並為奴的亞捫人多比雅、和亞拉伯人基善、聽見就嗤笑我們、藐視我們、說、你們作甚麼呢．要背叛王麼。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尼希米化解敌人的讥诮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我回答他們說、天上的　神必使我們亨通．我們作他僕人的、要起來建造．你們卻在耶路撒冷無分、無權、無記念。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HOL#252       恩雨大降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恩雨大降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主必賜福如降大雨，這是神慈愛應許；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奮興時刻必要來到，救主由天上賜予。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主必賜福如降大雨，教會又得大復興，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高山低谷得著滋潤，各處都聞恩雨聲。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主必賜福如降大雨，求主快降這恩雨，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使我們得著大奮興，願快成就你應許。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主必賜福如降大雨，懇求此刻自天傾，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今將我罪盡都承認，專心求告主聖名。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恩雨，大恩雨，求主降下大恩雨；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慈悲雨點雖已降下，還渴望更大恩雨。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2:17-18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以後、我對他們說、我們所遭的難、耶路撒冷怎樣荒涼、城門被火焚燒、你們都看見了．來吧、我們重建耶路撒冷的城牆、免得再受凌辱。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我告訴他們我　神施恩的手怎樣幫助我、並王對我所說的話．他們就說、我們起來建造吧。於是他們奮勇作這善工。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主愛深長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主愛深長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