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5c30732b2ab4fb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125b6920f040b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305ee9f89a4f4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d584b702be4c8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7514c6863a43e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dff78f5b104cc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c95754e24a438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f50b26cc2a4c2d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673552aa7d44b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a99f813ff4471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665e84972744b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1dc5f5f2a94bc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9db09db8f745a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dd7c99fb98471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f853547f6e4bc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41eb2a4d93401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771a94e157455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04ac14a8b24f7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6663f526be442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2d73abed144df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6a697926fd48e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92699a24e0424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33f1b12e00441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3c2b9f6d724ae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4c5f3211e44fd0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a36461bc4742f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d7fd76fa4645e5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a9007b98cb4f8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4f048c226146e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07878219dc4e3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904d4829524c5c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f5fe60ed084b3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29a49fc08248cc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c8e8ecbd0480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cade0da040447c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085f21c2944b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8bd9876ae94a58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b3256ff915417f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0ac279a3e14607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7ad3f73b042488e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a7557031f394568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98c67960aba43b8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37cbf8bcfa4de4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c01741b11724ae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22a8b39251438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80ab2d86e141d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622cd227f54c8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5a80bdc6ea4ed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581a5a64bd4a5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