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64b7a5013c9d4c8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abb92a080e4963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81b79327dd486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e69b71cf4e4483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1bedb937124d43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330875c2cf4303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ca19d1066e4e1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a1700fb4f741a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6a5f1b5a2e447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45ae61bd784ca3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30ca03b5a5417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96debf17004a3f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a7aab3325f485c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8d9e6da8c8439a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05d03bdb114e5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3ab5dcaf264350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3e9e4a13644c1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de2e9e321542e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ef20ac95d447d7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863eedf3554daa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8f2051a35e48dc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72ada3c44a4315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4481f1ed054cb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838c2a1c3649b7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e88a850d244b2c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0740c465ee54146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0b29778b1342e9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c442abcb1841e6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f18d7d840b4b8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f219f63500432b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e9666c306e4b4c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c1ec4f8b7045fb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468df04b474795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aef17276304814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9dbc65cbca4de5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609eb96a1a4b36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1d531a9b2449c5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6bb55f33f5489e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1ca64c9c2043bc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7caa99826724913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af7a74fb3af49c8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4b4da1bf3a04f11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4b9e586da374b6f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58656586a2f463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84b02fe90345a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236d2da7de4d0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732f48abde47b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90f4a017c34ba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d7ef3d4eb844f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HOL#280       主藏我靈在祂愛中   HOL#293       當轉眼仰望耶穌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主藏我靈在祂愛中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奇妙的救贖主是耶穌我主，祂是我奇妙的救主，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祂藏我靈魂在磐石洞穴中，喜樂如河湧流無窮。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奇妙的救贖主是耶穌我主，祂挪去我一切重負，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祂扶持保守 使我不致動搖，賜我力量奔走天路。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每時每刻祂賜我無窮厚恩，以神的豐盛充滿我，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我快樂歌唱 將榮耀歸與神，祂將這救贖主賜我。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當我穿上潔白衣被接升空，與救主在雲中相逢，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願與眾聖徒一齊歡呼讚頌，完美救恩 奇妙恩寵。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新年快樂！在2024年伊始，今年我們教會的主題是“建造神的家”，讓我們大家齊心協力，一起爲之努力。
3.  歡迎葉依芹弟兄，從今天開始加入我們的教牧同工團隊，擔任爲期3個月的教牧實習生。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第二堂崇拜及期間其它活動結束後，請留步用午餐。從今天開始，教會午餐的費用是成人 5 美元，兒童 3 美元。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本週六上午十一點在母堂有博愛團契聚會。如有疑問，請聯系婁琪紅姐妹。
7.  我們將在母堂開始實體禱告會，從今天開始，時間是下午1:30-2:30。由汪傳道帶領。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1月20日禮拜六上午10點在母堂將有一個安全培訓，由Moses Robinson警官進行培訓。歡迎老師、各團契的領袖和任何有興趣的弟兄姐妹朋友參加。
9.  崇拜講員 	1月14日 英文崇拜	鄧牧師 中文崇拜	汪正飛傳道 西區崇拜	司徒志雄弟兄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尼希米蒙神恩筹划耶路撒冷城重建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尼希米蒙王允准回耶路撒冷重建圣城二、 尼希米说服犹大同胞参与圣城重建三、 尼希米化解仇敌讥诮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尼希米蒙王允准回耶路撒冷重建圣城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尼希米在王面前愁苦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王允准尼希米重建圣城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2:4-6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王下诏书护送尼希米回到耶路撒冷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2:7-10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尼希米说服犹大同胞参与圣城重建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尼希米独自夜访耶路撒冷城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尼希米向犹大同胞分享重建圣城异象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尼希米化解仇敌讥诮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仇敌讥诮重建圣城计划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尼希米化解敌人的讥诮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HOL#252       恩雨大降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恩雨大降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主必賜福如降大雨，這是神慈愛應許；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奮興時刻必要來到，救主由天上賜予。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主必賜福如降大雨，教會又得大復興，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高山低谷得著滋潤，各處都聞恩雨聲。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主必賜福如降大雨，求主快降這恩雨，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使我們得著大奮興，願快成就你應許。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主必賜福如降大雨，懇求此刻自天傾，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今將我罪盡都承認，專心求告主聖名。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