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9f19bd6d203406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0c9f1c6fb54124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93326b5ec54a6c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cd581f95f549e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784681640b4e2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924ede49a14266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e1529d248841a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c10e85824842ce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85ec4c2c7e4ef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87facbde624c29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65311b20af444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5b8b3da33c4e20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39ad3c0dd0419d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d97d04b27a4cba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65751a33ef46c7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e261a245e240c4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4318df998f4fc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f1b6cc63304baf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778ecfe2384bc0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431614824f4c52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28e3825fcc40fa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410e72bb2c4b60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32054dfeed4973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396bea7f5f430e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7339819d9f4ff1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0e1060dcf147c1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729aa169644aca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3a728deb094253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bc9e85a5ef4278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41d5cc88514b87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043d47003f4d6b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ff82e89ef44bf3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f71593a25e44c3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55d8ef6589478e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f302f4a75c453c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273edaba1543fc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8d0c48c56e4d60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1db0af30924879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3e25f749194042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813c824ad764c4c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a5afb4943294c89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963387ce3904943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2e41428bbd84ca8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818ac89adaa429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64d002e2cb40c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ea91a873a0451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578e56e944409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9c090872bd4af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b69686412c40de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HOL#280       主藏我靈在祂愛中   HOL#293       當轉眼仰望耶穌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主藏我靈在祂愛中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奇妙的救贖主是耶穌我主，祂是我奇妙的救主，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祂藏我靈魂在磐石洞穴中，喜樂如河湧流無窮。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奇妙的救贖主是耶穌我主，祂挪去我一切重負，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祂扶持保守 使我不致動搖，賜我力量奔走天路。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每時每刻祂賜我無窮厚恩，以神的豐盛充滿我，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我快樂歌唱 將榮耀歸與神，祂將這救贖主賜我。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當我穿上潔白衣被接升空，與救主在雲中相逢，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願與眾聖徒一齊歡呼讚頌，完美救恩 奇妙恩寵。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新年快樂！在2024年伊始，今年我們教會的主題是“建造神的家”，讓我們大家齊心協力，一起爲之努力。
3.  歡迎葉依芹弟兄，從今天開始加入我們的教牧同工團隊，擔任爲期3個月的教牧實習生。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第二堂崇拜及期間其它活動結束後，請留步用午餐。從今天開始，教會午餐的費用是成人 5 美元，兒童 3 美元。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本週六上午十一點在母堂有博愛團契聚會。如有疑問，請聯系婁琪紅姐妹。
7.  我們將在母堂開始實體禱告會，從今天開始，時間是下午1:30-2:30。由汪傳道帶領。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1月20日禮拜六上午10點在母堂將有一個安全培訓，由Moses Robinson警官進行培訓。歡迎老師、各團契的領袖和任何有興趣的弟兄姐妹朋友參加。
9.  崇拜講員 	1月14日 英文崇拜	鄧牧師 中文崇拜	汪正飛傳道 西區崇拜	司徒志雄弟兄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尼希米蒙神恩筹划耶路撒冷城重建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尼希米蒙王允准回耶路撒冷重建圣城二、 尼希米说服犹大同胞参与圣城重建三、 尼希米化解仇敌讥诮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尼希米蒙王允准回耶路撒冷重建圣城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尼希米在王面前愁苦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王允准尼希米重建圣城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2:4-6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王下诏书护送尼希米回到耶路撒冷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2:7-10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尼希米说服犹大同胞参与圣城重建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尼希米独自夜访耶路撒冷城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尼希米向犹大同胞分享重建圣城异象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尼希米化解仇敌讥诮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仇敌讥诮重建圣城计划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尼希米化解敌人的讥诮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HOL#252       恩雨大降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恩雨大降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主必賜福如降大雨，這是神慈愛應許；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奮興時刻必要來到，救主由天上賜予。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主必賜福如降大雨，教會又得大復興，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高山低谷得著滋潤，各處都聞恩雨聲。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主必賜福如降大雨，求主快降這恩雨，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使我們得著大奮興，願快成就你應許。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主必賜福如降大雨，懇求此刻自天傾，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今將我罪盡都承認，專心求告主聖名。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