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00c800b3c1f474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05b3e9fce041e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71609a8fbf4f6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f5839995144d0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f799cbb5af46f8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acdbfac692488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9f5c71a52341f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087b780f004d4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4adccaafe64c2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f178b5af77440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22081450b742c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a38ae814dd413b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3719477b0c47c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19d50a65334ad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98dcdf0867418e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d38f729c8c464f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d8bc21bfb146d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8f8084dbb3440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6133f607d949f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02acdcecf04e3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68c4cebd65452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7f16d5d7ae4b9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207810546347c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9b91e743a54e55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05a0c523c9434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820a6ab2174d52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a21f52983141a4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fd511bd2ec4e1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bf352895d048c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737772936345e6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08d9e520a94589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21b28d474c4175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8ac1c674f4479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60e05821d145c2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34887f80c2465f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3348ba4bb94aaa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00fadbf80b4203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7ca165654244b9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35570b9c6a4c1d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3d20641a0fd41bf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94a394c280d4dbd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fb676c2bf564fea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e5f01f660d74932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f7c3a63d39a449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67ad102e4d4b1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3fc8d454ef45e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a4ec65b82b4ea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cbe3df053343f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a49d1ba0f6420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