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3b.xml" ContentType="application/vnd.openxmlformats-officedocument.presentationml.slide+xml"/>
  <Override PartName="/ppt/slides/slide3c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3a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  <p:sldId xmlns:r="http://schemas.openxmlformats.org/officeDocument/2006/relationships" id="308" r:id="newSlide40"/>
    <p:sldId xmlns:r="http://schemas.openxmlformats.org/officeDocument/2006/relationships" id="309" r:id="newSlide41"/>
    <p:sldId xmlns:r="http://schemas.openxmlformats.org/officeDocument/2006/relationships" id="310" r:id="newSlide42"/>
    <p:sldId xmlns:r="http://schemas.openxmlformats.org/officeDocument/2006/relationships" id="311" r:id="newSlide43"/>
    <p:sldId xmlns:r="http://schemas.openxmlformats.org/officeDocument/2006/relationships" id="312" r:id="newSlide44"/>
    <p:sldId xmlns:r="http://schemas.openxmlformats.org/officeDocument/2006/relationships" id="313" r:id="newSlide45"/>
    <p:sldId xmlns:r="http://schemas.openxmlformats.org/officeDocument/2006/relationships" id="314" r:id="newSlide46"/>
    <p:sldId xmlns:r="http://schemas.openxmlformats.org/officeDocument/2006/relationships" id="315" r:id="newSlide47"/>
    <p:sldId xmlns:r="http://schemas.openxmlformats.org/officeDocument/2006/relationships" id="316" r:id="newSlide48"/>
    <p:sldId xmlns:r="http://schemas.openxmlformats.org/officeDocument/2006/relationships" id="317" r:id="newSlide49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Relationship Type="http://schemas.openxmlformats.org/officeDocument/2006/relationships/slide" Target="/ppt/slides/slide33.xml" Id="newSlide40" /><Relationship Type="http://schemas.openxmlformats.org/officeDocument/2006/relationships/slide" Target="/ppt/slides/slide34.xml" Id="newSlide41" /><Relationship Type="http://schemas.openxmlformats.org/officeDocument/2006/relationships/slide" Target="/ppt/slides/slide35.xml" Id="newSlide42" /><Relationship Type="http://schemas.openxmlformats.org/officeDocument/2006/relationships/slide" Target="/ppt/slides/slide36.xml" Id="newSlide43" /><Relationship Type="http://schemas.openxmlformats.org/officeDocument/2006/relationships/slide" Target="/ppt/slides/slide37.xml" Id="newSlide44" /><Relationship Type="http://schemas.openxmlformats.org/officeDocument/2006/relationships/slide" Target="/ppt/slides/slide38.xml" Id="newSlide45" /><Relationship Type="http://schemas.openxmlformats.org/officeDocument/2006/relationships/slide" Target="/ppt/slides/slide39.xml" Id="newSlide46" /><Relationship Type="http://schemas.openxmlformats.org/officeDocument/2006/relationships/slide" Target="/ppt/slides/slide3a.xml" Id="newSlide47" /><Relationship Type="http://schemas.openxmlformats.org/officeDocument/2006/relationships/slide" Target="/ppt/slides/slide3b.xml" Id="newSlide48" /><Relationship Type="http://schemas.openxmlformats.org/officeDocument/2006/relationships/slide" Target="/ppt/slides/slide3c.xml" Id="newSlide49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3c37e8a36aa04b3e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e0f713a87104e12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5e019381a564a96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0109e352eef4469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777fae645b64c3e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2b918a039474717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8e124058d844e4a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c7fadd3c9ad48cf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b0770ceaeea415a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e7e78e5c2214214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9df0938bbcc45ba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e755718d2364302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f42325d8f484788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ff53523cf264a5e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83d87927f6b4e84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619d9c7a6244d25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edf056fba1045d7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f222f41ff294bbe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d92666b3c964be2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a6d0c6293a045db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46554dad5154cc0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e70d3b172db4f2a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3c0e623e3b84cf6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13b8890c5944b9a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769f6ea23ea4f0d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a27204d7ced4a61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fc7ac6dbb0949f0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814d553617241d8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7348248c647408b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a1cbe5d6ef54d47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ecf4755ca2d479a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4b46f3aa9f2409b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2fd1e0eaf8f44e8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29016d9de424faa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29da26152244f06" /></Relationships>
</file>

<file path=ppt/slides/_rels/slide3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e0931f066c54c63" /></Relationships>
</file>

<file path=ppt/slides/_rels/slide3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6dbc5a4df8c411e" /></Relationships>
</file>

<file path=ppt/slides/_rels/slide3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0cfbc29662f4660" /></Relationships>
</file>

<file path=ppt/slides/_rels/slide3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93e24a0d42e4cc5" /></Relationships>
</file>

<file path=ppt/slides/_rels/slide38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c7662acaa82042d4" /></Relationships>
</file>

<file path=ppt/slides/_rels/slide39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7a53f287e91043d0" /></Relationships>
</file>

<file path=ppt/slides/_rels/slide3a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de4a18ffc8a14234" /></Relationships>
</file>

<file path=ppt/slides/_rels/slide3b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60e0945fae7c49da" /></Relationships>
</file>

<file path=ppt/slides/_rels/slide3c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e7c18d0588594430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d817b06f3904911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3353f6aad4e4333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4e82804bb794b0a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4120298b3324727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64d743b18e84909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2024年1月7日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HOL#280       主藏我靈在祂愛中   HOL#293       當轉眼仰望耶穌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主藏我靈在祂愛中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奇妙的救贖主是耶穌我主，祂是我奇妙的救主，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祂藏我靈魂在磐石洞穴中，喜樂如河湧流無窮。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祂藏我靈魂在磐石洞穴裡，如在乾渴地得蔭庇，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祂藏我生命在祂愛之深處，祂大能手將我扶助，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祂大能手將我扶助。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奇妙的救贖主是耶穌我主，祂挪去我一切重負，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祂扶持保守 使我不致動搖，賜我力量奔走天路。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祂藏我靈魂在磐石洞穴裡，如在乾渴地得蔭庇，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祂藏我生命在祂愛之深處，祂大能手將我扶助，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祂大能手將我扶助。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每時每刻祂賜我無窮厚恩，以神的豐盛充滿我，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我快樂歌唱 將榮耀歸與神，祂將這救贖主賜我。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祂藏我靈魂在磐石洞穴裡，如在乾渴地得蔭庇，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祂藏我生命在祂愛之深處，祂大能手將我扶助，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祂大能手將我扶助。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當我穿上潔白衣被接升空，與救主在雲中相逢，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願與眾聖徒一齊歡呼讚頌，完美救恩 奇妙恩寵。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祂藏我靈魂在磐石洞穴裡，如在乾渴地得蔭庇，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祂藏我生命在祂愛之深處，祂大能手將我扶助，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祂大能手將我扶助。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當轉眼仰望耶穌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你心靈是否煩惱困苦？不見亮光，黑暗滿佈？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仰望主耶穌就得光明，你生命更活潑豐盛。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當轉眼仰望耶穌，定睛在祂奇妙慈容，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在救主榮耀恩典大光中，世俗事必要顯為虛空。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主已從死亡進入永生，我們隨主同享生命，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我們不再被罪權捆拘，因靠主已得勝有餘。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當轉眼仰望耶穌，定睛在祂奇妙慈容，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在救主榮耀恩典大光中，世俗事必要顯為虛空。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救主的應許永不改變，信靠祂萬事蒙恩典，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快去將祂全備的救恩，傳給瀕臨死亡世人。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當轉眼仰望耶穌，定睛在祂奇妙慈容，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在救主榮耀恩典大光中，世俗事必要顯為虛空。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新年快樂！在2024年伊始，今年我們教會的主題是“建造神的家”，讓我們大家齊心協力，一起爲之努力。
3.  歡迎葉依芹弟兄，從今天開始加入我們的教牧同工團隊，擔任爲期3個月的教牧實習生。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第二堂崇拜及期間其它活動結束後，請留步用午餐。從今天開始，教會午餐的費用是成人 5 美元，兒童 3 美元。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印度短宣之旅（2月13日至24日）即將到來，我們將爲400名兒童准備小禮物，並向活望事工捐贈辦公用品。我們設立了專項基金，募集資金幫助窮人買藥，幫學生買校服，以及買孟加拉語聖經和基督教讀物。請弟兄姐妹慷慨解囊，並在您的奉獻上注明“印度宣教 2024”。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本週六上午十一點在母堂有博愛團契聚會。如有疑問，請聯系婁琪紅姐妹。
7.  我們將在母堂開始實體禱告會，從今天開始，時間是下午1:30-2:30。由汪傳道帶領。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8.  1月20日禮拜六上午10點在母堂將有一個安全培訓，由Moses Robinson警官進行培訓。歡迎老師、各團契的領袖和任何有興趣的弟兄姐妹朋友參加。
9.  崇拜講員 	1月14日 英文崇拜	鄧牧師 中文崇拜	汪正飛傳道 西區崇拜	司徒志雄弟兄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2:1-20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亞達薛西王二十年、尼散月、在王面前擺酒、我拿起酒來奉給王。我素來在王面前沒有愁容。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王對我說、你既沒有病、為甚麼面帶愁容呢．這不是別的、必是你心中愁煩。於是我甚懼怕。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我對王說、願王萬歲．我列祖墳墓所在的那城荒涼、城門被火焚燒、我豈能面無愁容麼。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王問我說、你要求甚麼。於是我默禱天上的　神。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我對王說、僕人若在王眼前蒙恩、王若喜歡、求王差遣我往猶大、到我列祖墳墓所在的那城去．我好重新建造。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那時王后坐在王的旁邊。王問我說、你去要多少日子、幾時回來．我就定了日期．於是王喜歡差遣我去。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我又對王說、王若喜歡、求王賜我詔書、通知大河西的省長、准我經過、直到猶大．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又賜詔書、通知管理王園林的亞薩、使他給我木料、作屬殿營樓之門的橫梁、和城牆、與我自己房屋使用的．王就允准我、因我　神施恩的手幫助我。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王派了軍長、和馬兵護送我。我到了河西的省長那裏、將王的詔書交給他們。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和倫人參巴拉、並為奴的亞捫人多比雅、聽見有人來為以色列人求好處、就甚惱怒。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我到了耶路撒冷、在那裏住了三日。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我夜間起來、有幾個人也一同起來．但　神使我心裏要為耶路撒冷作甚麼事、我並沒有告訴人．除了我騎的牲口以外、也沒有別的牲口在我那裏。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當夜我出了谷門、往野狗井去〔野狗或作龍〕、到了糞廠門、察看耶路撒冷的城牆、見城牆拆毀、城門被火焚燒。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我又往前、到了泉門、和王池．但所騎的牲口沒有地方過去。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於是夜間沿溪而上、察看城牆．又轉身、進入谷門、就回來了。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我往那裏去、我作甚麼事、官長都不知道．我還沒有告訴猶大平民、祭司、貴冑、官長、和其餘作工的人。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以後、我對他們說、我們所遭的難、耶路撒冷怎樣荒涼、城門被火焚燒、你們都看見了．來吧、我們重建耶路撒冷的城牆、免得再受凌辱。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我告訴他們我　神施恩的手怎樣幫助我、並王對我所說的話．他們就說、我們起來建造吧。於是他們奮勇作這善工。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但和倫人參巴拉、並為奴的亞捫人多比雅、和亞拉伯人基善、聽見就嗤笑我們、藐視我們、說、你們作甚麼呢．要背叛王麼。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我回答他們說、天上的　神必使我們亨通．我們作他僕人的、要起來建造．你們卻在耶路撒冷無分、無權、無記念。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尼希米蒙神恩筹划耶路撒冷城重建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尼希米蒙王允准回耶路撒冷重建圣城二、 尼希米说服犹大同胞参与圣城重建三、 尼希米化解仇敌讥诮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一、 尼希米蒙王允准回耶路撒冷重建圣城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尼希米在王面前愁苦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2:1-3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亞達薛西王二十年、尼散月、在王面前擺酒、我拿起酒來奉給王。我素來在王面前沒有愁容。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王對我說、你既沒有病、為甚麼面帶愁容呢．這不是別的、必是你心中愁煩。於是我甚懼怕。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我對王說、願王萬歲．我列祖墳墓所在的那城荒涼、城門被火焚燒、我豈能面無愁容麼。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王允准尼希米重建圣城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2:4-6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王問我說、你要求甚麼。於是我默禱天上的　神。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我對王說、僕人若在王眼前蒙恩、王若喜歡、求王差遣我往猶大、到我列祖墳墓所在的那城去．我好重新建造。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那時王后坐在王的旁邊。王問我說、你去要多少日子、幾時回來．我就定了日期．於是王喜歡差遣我去。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王下诏书护送尼希米回到耶路撒冷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2:7-10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我又對王說、王若喜歡、求王賜我詔書、通知大河西的省長、准我經過、直到猶大．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又賜詔書、通知管理王園林的亞薩、使他給我木料、作屬殿營樓之門的橫梁、和城牆、與我自己房屋使用的．王就允准我、因我　神施恩的手幫助我。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王派了軍長、和馬兵護送我。我到了河西的省長那裏、將王的詔書交給他們。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和倫人參巴拉、並為奴的亞捫人多比雅、聽見有人來為以色列人求好處、就甚惱怒。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二、 尼希米说服犹大同胞参与圣城重建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尼希米独自夜访耶路撒冷城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2:11-16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我到了耶路撒冷、在那裏住了三日。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我夜間起來、有幾個人也一同起來．但　神使我心裏要為耶路撒冷作甚麼事、我並沒有告訴人．除了我騎的牲口以外、也沒有別的牲口在我那裏。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當夜我出了谷門、往野狗井去〔野狗或作龍〕、到了糞廠門、察看耶路撒冷的城牆、見城牆拆毀、城門被火焚燒。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我又往前、到了泉門、和王池．但所騎的牲口沒有地方過去。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於是夜間沿溪而上、察看城牆．又轉身、進入谷門、就回來了。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我往那裏去、我作甚麼事、官長都不知道．我還沒有告訴猶大平民、祭司、貴冑、官長、和其餘作工的人。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尼希米向犹大同胞分享重建圣城异象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2:17-18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以後、我對他們說、我們所遭的難、耶路撒冷怎樣荒涼、城門被火焚燒、你們都看見了．來吧、我們重建耶路撒冷的城牆、免得再受凌辱。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我告訴他們我　神施恩的手怎樣幫助我、並王對我所說的話．他們就說、我們起來建造吧。於是他們奮勇作這善工。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三、 尼希米化解仇敌讥诮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仇敌讥诮重建圣城计划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但和倫人參巴拉、並為奴的亞捫人多比雅、和亞拉伯人基善、聽見就嗤笑我們、藐視我們、說、你們作甚麼呢．要背叛王麼。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尼希米化解敌人的讥诮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我回答他們說、天上的　神必使我們亨通．我們作他僕人的、要起來建造．你們卻在耶路撒冷無分、無權、無記念。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HOL#252       恩雨大降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3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恩雨大降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主必賜福如降大雨，這是神慈愛應許；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奮興時刻必要來到，救主由天上賜予。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恩雨，大恩雨，求主降下大恩雨；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慈悲雨點雖已降下，還渴望更大恩雨。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主必賜福如降大雨，教會又得大復興，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高山低谷得著滋潤，各處都聞恩雨聲。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恩雨，大恩雨，求主降下大恩雨；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慈悲雨點雖已降下，還渴望更大恩雨。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主必賜福如降大雨，求主快降這恩雨，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使我們得著大奮興，願快成就你應許。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恩雨，大恩雨，求主降下大恩雨；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慈悲雨點雖已降下，還渴望更大恩雨。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主必賜福如降大雨，懇求此刻自天傾，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今將我罪盡都承認，專心求告主聖名。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恩雨，大恩雨，求主降下大恩雨；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慈悲雨點雖已降下，還渴望更大恩雨。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聖餐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125328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533400" y="1219200"/>
            <a:ext cx="7848600" cy="53758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square">
            <a:spAutoFit/>
          </a:bodyPr>
          <a:lstStyle xmlns:a="http://schemas.openxmlformats.org/drawingml/2006/main"/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我信上帝，全能的父，創造天地的主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；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我信我主耶穌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基督，上帝獨生的子；因聖靈感孕，由童貞女馬利亞所生；在本丟彼拉多手下受難，被釘於十字架，受死，埋葬；降在陰間，第三天從死人中復活；升天，坐在全能父上帝的右邊；將來必從那裡降臨，審判活人死人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我信聖靈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；我信聖而公之教會；我信聖徒相通；我信罪得赦免；我信身體復活；我信永生。阿們。</a:t>
            </a:r>
            <a:endParaRPr lang="zh-TW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152400" y="152400"/>
            <a:ext cx="7620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使徒信經 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起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）</a:t>
            </a:r>
            <a:endParaRPr lang="zh-TW" alt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  <p:extLst>
      <p:ext uri="{BB962C8B-B14F-4D97-AF65-F5344CB8AC3E}">
        <p14:creationId xmlns:p14="http://schemas.microsoft.com/office/powerpoint/2010/main" val="2572027261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103:1-2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〔大衛的詩。〕我的心哪、你要稱頌耶和華．凡在我裏面的、也要稱頌他的聖名。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我的心哪、你要稱頌耶和華、不可忘記他的一切恩惠。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2:17-18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以後、我對他們說、我們所遭的難、耶路撒冷怎樣荒涼、城門被火焚燒、你們都看見了．來吧、我們重建耶路撒冷的城牆、免得再受凌辱。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我告訴他們我　神施恩的手怎樣幫助我、並王對我所說的話．他們就說、我們起來建造吧。於是他們奮勇作這善工。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HOL#73       主愛深長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主愛深長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耶穌慈愛，大哉，深哉！廣不可量，永無休，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浩浩蕩蕩，有如汪洋，主慈愛向我傾流。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扶持蔭庇，四面環繞，都是救主大慈愛，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導我前行，領我歸家，安息天上到萬代。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耶穌慈愛，大哉，深哉！應當讚美廣傳開，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主愛真摰，主愛深長，永不動搖永不改，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主眼看顧屬祂兒女，十字架上甘捨身，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祂為我們父前代求，在寶座上施鴻恩。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耶穌慈愛，大哉，深哉！一切愛中至上愛，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有如優美寧靜海港，滿有恩福大洋海。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大哉，深哉，耶穌慈愛，遠遠高過天上天，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主愛領我進入榮耀，領我朝見主聖面。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