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179eaf86cc5495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d7ca4a4b6aa439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10e7bd0a564401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4954a45f03741e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f2d74853aca452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5c9675b842204a5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826bf72fa9f14ac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36c10f4368f4476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56d8e09d55a47e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8ace612f9b92442c"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e4ac433622794665"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ca7082c01a524a94"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c27f4d8931054899"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9922fb57e77f4bb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b4db860dce94c4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b8e26ed1c2c40e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47043870489426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48cdb78659a460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738c4535202466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