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d.xml" ContentType="application/vnd.openxmlformats-officedocument.presentationml.slide+xml"/>
  <Override PartName="/ppt/slides/slide1e.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 xmlns:r="http://schemas.openxmlformats.org/officeDocument/2006/relationships" id="286" r:id="newSlide19"/>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 Type="http://schemas.openxmlformats.org/officeDocument/2006/relationships/slide" Target="/ppt/slides/slide1e.xml" Id="newSlide19"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fb073db369714512"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ee3f5ed7008944bd"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4901072e2a684ad1"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980a2bd45d3f4d2d"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55e9bd79682d49c0"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f3d7c3fa7f334c33"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ea12846faf044805"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7619a9dff5e54f25"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b6948ea1e052486b"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bf68f52092134a52" /></Relationships>
</file>

<file path=ppt/slides/_rels/slide1b.xml.rels>&#65279;<?xml version="1.0" encoding="utf-8"?><Relationships xmlns="http://schemas.openxmlformats.org/package/2006/relationships"><Relationship Type="http://schemas.openxmlformats.org/officeDocument/2006/relationships/slideLayout" Target="/ppt/slideLayouts/slideLayout1.xml" Id="R0b17cd519c8046b3" /></Relationships>
</file>

<file path=ppt/slides/_rels/slide1c.xml.rels>&#65279;<?xml version="1.0" encoding="utf-8"?><Relationships xmlns="http://schemas.openxmlformats.org/package/2006/relationships"><Relationship Type="http://schemas.openxmlformats.org/officeDocument/2006/relationships/slideLayout" Target="/ppt/slideLayouts/slideLayout1.xml" Id="R3728c18653994756" /></Relationships>
</file>

<file path=ppt/slides/_rels/slide1d.xml.rels>&#65279;<?xml version="1.0" encoding="utf-8"?><Relationships xmlns="http://schemas.openxmlformats.org/package/2006/relationships"><Relationship Type="http://schemas.openxmlformats.org/officeDocument/2006/relationships/slideLayout" Target="/ppt/slideLayouts/slideLayout1.xml" Id="R25ebb7f4a2e044e2" /></Relationships>
</file>

<file path=ppt/slides/_rels/slide1e.xml.rels>&#65279;<?xml version="1.0" encoding="utf-8"?><Relationships xmlns="http://schemas.openxmlformats.org/package/2006/relationships"><Relationship Type="http://schemas.openxmlformats.org/officeDocument/2006/relationships/slideLayout" Target="/ppt/slideLayouts/slideLayout1.xml" Id="Rb754fd09ebc042a4"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c0cfdfacf50a4143"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1f93c0ac3bbf418a"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f3e8f03a27384aa5"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3b84c3f32f8243d0"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31fbc8358ae1485b"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Jan 07,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Happy New Year! As we begin 2024, let us come together as one body and work towards this year’s theme to “Build up God’s House”.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3.  Welcome to Brother Egan Yip, joining our pastoral staff starting today as a pastoral intern for 3 months.
4.  Please stay for lunch today after second hour service and activities. Starting today, the cost of church lunch is $5 for adults and $3 for children.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5.  For the upcoming India short term mission trip (Feb 13-24), we are preparing small gifts for 400 children and donating office supplies to Living Hope. We have set up a special fund to collect money to help purchase medicine for the poor; school uniforms for the students; as well as Bengali Bibles and Christian reading materials. Please give generously and mark your offering “India Mission 2024”.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6.  There is an Agape Fellowship meeting this Saturday at Penfield starting at 11AM. Please contact our sister Qihong Lou with any questions.
7.  We will be starting an in-person prayer meeting in Penfield led by Minister Stone starting today from 1:30 – 2:30 PM.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8.  There will be a safety training led by Officer Moses Robinson on Saturday, January 20th at 10 AM in Penfield. Teachers, leaders, and any one interested is welcome to join.
9.  Sermon speakers: 	January 14 English Worship	Pastor Tang Chinese Worship	Minister Stone Wang RCCC-W Worship	Brother Maddy Szeto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