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62d9c68c4614bd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b273e2fa38ab4c5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3e40cc6b7914cf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af5de19019c452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3c2857ca1de4e0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5a2f7a361c640a1"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d39a01b22bc7456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f8e7fbd9bec540f4"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96ae99946cb14015"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3746fba4c1bc456e"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ff3a0ca6fb024e67"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87990dccf51b4ecb"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00f3c43c4f7a49eb"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f9c7178cbed44c1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35725a7649984ed0"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bc10be6af2143a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30c10644364a4c6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1913c1cb37440fc"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08e40f4c5b84cc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Happy New Year! As we begin 2024, let us come together as one body and work towards this year’s theme to “Build up God’s House”.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Welcome to Brother Egan Yip, joining our pastoral staff starting today as a pastoral intern for 3 months.
4.  Please stay for lunch today after second hour service and activities. Starting today, the cost of church lunch is $5 for adults and $3 for children.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For the upcoming India short term mission trip (Feb 13-24), we are preparing small gifts for 400 children and donating office supplies to Living Hope. We have set up a special fund to collect money to help purchase medicine for the poor; school uniforms for the students; as well as Bengali Bibles and Christian reading materials. Please give generously and mark your offering “India Mission 2024”.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There is an Agape Fellowship meeting this Saturday at Penfield starting at 11AM. Please contact our sister Qihong Lou with any questions.
7.  We will be starting an in-person prayer meeting in Penfield led by Minister Stone starting today from 1:30 – 2:30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8.  There will be a safety training led by Officer Moses Robinson on Saturday, January 20th at 10 AM in Penfield. Teachers, leaders, and any one interested is welcome to join.
9.  Sermon speakers: 	January 14 English Worship	Pastor Tang Chinese Worship	Minister Stone Wang RCCC-W Worship	Brother Maddy Szeto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