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e44436185c0487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db9e98223ca437d"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6b7930e0804942c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a64b66a19ffe49f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d98b4fc13ba64090"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057b88572dca4f6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e0d43d6e98ce431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5c9e6e52c50541c7"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a76ed387ea7a4418"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febdb29fc14d4792"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4edd9f4336ad4a23"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092471a795e44852"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3db04929f9da4bc9"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35d3ea3ff38a4eec"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3cc7557ca0bd4183"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2dda3a0cb154faf"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0d7fe4407c54f08"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4f1f5ca8a9b40f9"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b2e0e1b853a4b1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Happy New Year! As we begin 2024, let us come together as one body and work towards this year’s theme to “Build up God’s House”.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Welcome to Brother Egan Yip, joining our pastoral staff starting today as a pastoral intern for 3 months.
4.  Please stay for lunch today after second hour service and activities. Starting today, the cost of church lunch is $5 for adults and $3 for children.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For the upcoming India short term mission trip (Feb 13-24), we are preparing small gifts for 400 children and donating office supplies to Living Hope. We have set up a special fund to collect money to help purchase medicine for the poor; school uniforms for the students; as well as Bengali Bibles and Christian reading materials. Please give generously and mark your offering “India Mission 2024”.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There is an Agape Fellowship meeting this Saturday at Penfield starting at 11AM. Please contact our sister Qihong Lou with any questions.
7.  We will be starting an in-person prayer meeting in Penfield led by Minister Stone starting today from 1:30 – 2:30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8.  There will be a safety training led by Officer Moses Robinson on Saturday, January 20th at 10 AM in Penfield. Teachers, leaders, and any one interested is welcome to join.
9.  Sermon speakers: 	January 14 English Worship	Pastor Tang Chinese Worship	Minister Stone Wang RCCC-W Worship	Brother Maddy Szeto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