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d.xml" ContentType="application/vnd.openxmlformats-officedocument.presentationml.slide+xml"/>
  <Override PartName="/ppt/slides/slide1e.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 xmlns:r="http://schemas.openxmlformats.org/officeDocument/2006/relationships" id="286" r:id="newSlide19"/>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 Type="http://schemas.openxmlformats.org/officeDocument/2006/relationships/slide" Target="/ppt/slides/slide1e.xml" Id="newSlide19"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7d4d19da887c4ca9"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11fe5cb39b364b82"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f01dcdf5ccac438a"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d554da5c8f2a4950"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bfd884d30945411f"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d845855501354e52"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9f0a743a52124394"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81f18e386a9f47f8"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32fa1f1380f540ce"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fbc1cfdbe6fc43c8" /></Relationships>
</file>

<file path=ppt/slides/_rels/slide1b.xml.rels>&#65279;<?xml version="1.0" encoding="utf-8"?><Relationships xmlns="http://schemas.openxmlformats.org/package/2006/relationships"><Relationship Type="http://schemas.openxmlformats.org/officeDocument/2006/relationships/slideLayout" Target="/ppt/slideLayouts/slideLayout1.xml" Id="R1480009e05ac4611" /></Relationships>
</file>

<file path=ppt/slides/_rels/slide1c.xml.rels>&#65279;<?xml version="1.0" encoding="utf-8"?><Relationships xmlns="http://schemas.openxmlformats.org/package/2006/relationships"><Relationship Type="http://schemas.openxmlformats.org/officeDocument/2006/relationships/slideLayout" Target="/ppt/slideLayouts/slideLayout1.xml" Id="R2cb7e09707cc4e3b" /></Relationships>
</file>

<file path=ppt/slides/_rels/slide1d.xml.rels>&#65279;<?xml version="1.0" encoding="utf-8"?><Relationships xmlns="http://schemas.openxmlformats.org/package/2006/relationships"><Relationship Type="http://schemas.openxmlformats.org/officeDocument/2006/relationships/slideLayout" Target="/ppt/slideLayouts/slideLayout1.xml" Id="Re559dd636de743ce" /></Relationships>
</file>

<file path=ppt/slides/_rels/slide1e.xml.rels>&#65279;<?xml version="1.0" encoding="utf-8"?><Relationships xmlns="http://schemas.openxmlformats.org/package/2006/relationships"><Relationship Type="http://schemas.openxmlformats.org/officeDocument/2006/relationships/slideLayout" Target="/ppt/slideLayouts/slideLayout1.xml" Id="R6684a7e57b2b4506"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ae5df10d02504eda"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59ad1daee6214b38"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ea15e2e137214273"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c1c45149c249477b"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6b3a9585546741b2"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Jan 07,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Happy New Year! As we begin 2024, let us come together as one body and work towards this year’s theme to “Build up God’s House”.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Welcome to Brother Egan Yip, joining our pastoral staff starting today as a pastoral intern for 3 months.
4.  Please stay for lunch today after second hour service and activities. Starting today, the cost of church lunch is $5 for adults and $3 for children.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For the upcoming India short term mission trip (Feb 13-24), we are preparing small gifts for 400 children and donating office supplies to Living Hope. We have set up a special fund to collect money to help purchase medicine for the poor; school uniforms for the students; as well as Bengali Bibles and Christian reading materials. Please give generously and mark your offering “India Mission 2024”.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6.  There is an Agape Fellowship meeting this Saturday at Penfield starting at 11AM. Please contact our sister Qihong Lou with any questions.
7.  We will be starting an in-person prayer meeting in Penfield led by Minister Stone starting today from 1:30 – 2:30 PM.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8.  There will be a safety training led by Officer Moses Robinson on Saturday, January 20th at 10 AM in Penfield. Teachers, leaders, and any one interested is welcome to join.
9.  Sermon speakers: 	January 14 English Worship	Pastor Tang Chinese Worship	Minister Stone Wang RCCC-W Worship	Brother Maddy Szeto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