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b339df7415c84ddd"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54b5e0db454f459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26e0f567c1fa4fb8"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d41d0fc3759245ea"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a98a2f78b86740d9"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9c926a2644c84ec0"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0edfa11dedff4a8b"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6b68ef24b1824c55"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8c6f51cdbba84668"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a79de2d8bb2e41db"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30dc8b9243bf46fd"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bb815be913f64325"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1d1f904244e14fd4"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5a5840f7ec6c4941"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5d0b71010eb4706"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84241d6fc65a4da8"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c32beee189f5472b"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87db8525d060452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663cca8f15244085"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07,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Happy New Year! As we begin 2024, let us come together as one body and work towards this year’s theme to “Build up God’s House”.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Welcome to Brother Egan Yip, joining our pastoral staff starting today as a pastoral intern for 3 months.
4.  Please stay for lunch today after second hour service and activities. Starting today, the cost of church lunch is $5 for adults and $3 for children.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For the upcoming India short term mission trip (Feb 13-24), we are preparing small gifts for 400 children and donating office supplies to Living Hope. We have set up a special fund to collect money to help purchase medicine for the poor; school uniforms for the students; as well as Bengali Bibles and Christian reading materials. Please give generously and mark your offering “India Mission 2024”.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There is an Agape Fellowship meeting this Saturday at Penfield starting at 11AM. Please contact our sister Qihong Lou with any questions.
7.  We will be starting an in-person prayer meeting in Penfield led by Minister Stone starting today from 1:30 – 2:30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8.  There will be a safety training led by Officer Moses Robinson on Saturday, January 20th at 10 AM in Penfield. Teachers, leaders, and any one interested is welcome to join.
9.  Sermon speakers: 	January 14 English Worship	Pastor Tang Chinese Worship	Minister Stone Wang RCCC-W Worship	Brother Maddy Szeto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