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d5f90f57f34c2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65ac565aab4bb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74cbd0718542a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3f1f3e91444c8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95acc1f69d44c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235684c3984dd4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d84dd7069e4da3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c9274943fc487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baf42b8ad84b8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362a6ebf1f42f5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98574306bf458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d5b419c041425f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ee383be47b44bd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0ff160181a42d3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8d749df41949b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7df78c1b15b4ee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a81c7c2ea746a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002990df3541f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9829ed76404927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a6295bc7c94a1f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159ce981aed4937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542c02f217b49a0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b2d6a788371473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9a4c2210dc4c9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89f69ce1da477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f5ab569b614dc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c040a2bd424b8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85f3e0aeaaa04d3a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3:1-32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那時、大祭司以利亞實、和他的弟兄眾祭司、起來建立羊門、分別為聖、安立門扇、又築城牆到哈米亞樓、直到哈楠業樓、分別為聖。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其次是耶利哥人建造。其次是音利的兒子撒刻建造。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哈西拿的子孫建立魚門、架橫梁、安門扇、和閂鎖。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其次是哈哥斯的孫子烏利亞的兒子米利末修造。其次是米示薩別的孫子比利迦的兒子米書蘭修造。其次是巴拿的兒子撒督修造。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其次是提哥亞人修造．但是他們的貴冑、不用肩擔他們主的工作。〔肩原文作頸項〕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巴西亞的兒子耶何耶大、與比所玳的兒子米書蘭、修造古門、架橫梁、安門扇和閂鎖。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其次是基遍人米拉提、米倫人雅頓、與基遍人、並屬河西總督所管的米斯巴人修造。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其次是銀匠哈海雅的兒子烏薛修造。其次是作香的哈拿尼雅修造．這些人修堅耶路撒冷、直到寬牆。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其次是管理耶路撒冷一半、戶珥的兒子利法雅修造。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其次是哈路抹的兒子耶大雅、對著自己的房屋修造。其次是哈沙尼的兒子哈突修造。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哈琳的兒子瑪基雅、和巴哈摩押的兒子哈述修造一段、並修造爐樓。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其次是管理耶路撒冷那一半、哈羅黑的兒子沙龍、和他的女兒們修造。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哈嫩和撒挪亞的居民、修造谷門．立門、安門扇、和閂鎖、又建築城牆一千肘、直到糞廠門。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管理伯哈基琳、利甲的兒子瑪基雅、修造糞廠門．立門、安門扇、和閂鎖。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管理米斯巴、各荷西的兒子沙崙、修造泉門．立門、蓋門頂、安門扇、和閂鎖、又修造靠近王園西羅亞池的牆垣、直到那從大衛城下來的臺階。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其次是管理伯夙一半、押卜的兒子尼希米修造、直到大衛墳地的對面、又到挖成的池子、並勇士的房屋。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其次是利未人、巴尼的兒子利宏修造。其次是管理基伊拉一半、哈沙比雅為他所管的本境修造。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其次是利未人弟兄中、管理基伊拉那一半、希拿達的兒子巴瓦伊修造。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其次是管理米斯巴、耶書亞的兒子以謝修造一段、對著武庫的上坡、城牆轉彎之處。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其次是薩拜的兒子巴錄、竭力修造一段、從城牆轉彎、直到大祭司以利亞實的府門。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其次是哈哥斯的孫子、烏利亞的兒子米利末修造一段、從以利亞實的府門、直到以利亞實府的盡頭。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其次是住平原的祭司修造。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其次是便雅憫與哈述、對著自己的房屋修造。其次是亞難尼的孫子瑪西雅的兒子亞撒利雅、在靠近自己的房屋修造。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其次是希拿達的兒子賓內修造一段、從亞撒利雅的房屋、直到城牆轉彎、又到城角。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烏賽的兒子巴拉修造對著城牆的轉彎、和王上宮凸出來的城樓、靠近護衛院的那一段。其次是巴錄的兒子毗大雅修造。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（尼提寧住在俄斐勒、直到朝東水門的對面、和凸出來的城樓。)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其次是提哥亞人又修一段、對著那凸出來的大樓、直到俄斐勒的牆。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從馬門往上、眾祭司各對自己的房屋修造。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其次是音麥的兒子撒督、對著自己的房屋修造。其次是守東門示迦尼的兒子示瑪雅修造。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其次是示利米雅的兒子哈拿尼雅、和薩拉的第六子哈嫩、又修一段。其次是比利迦的兒子米書蘭、對著自己的房屋修造。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其次是銀匠瑪基雅修造到尼提寧、和商人的房屋、對著哈米弗甲門、直到城的角樓。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銀匠與商人在城的角樓、和羊門中間修造。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尼希米的猶大同胞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參與耶路撒冷城重建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參與耶路撒冷城重建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12:4-11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恩賜原有分別、聖靈卻是一位。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職事也有分別、主卻是一位。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功用也有分別、　神卻是一位、在眾人裏面運行一切的事。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聖靈顯在各人身上、是叫人得益處。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這人蒙聖靈賜他智慧的言語．那人也蒙這位聖靈賜他知識的言語．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又有一人蒙這位聖靈賜他信心．還有一人蒙這位聖靈賜他醫病的恩賜．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又叫一人能行異能．又叫一人能作先知．又叫一人能辨別諸靈．又叫一人能說方言．又叫一人能翻方言。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這一切都是這位聖靈所運行、隨己意分給各人的。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12:22-23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你們乃是來到錫安山、永生　神的城邑、就是天上的耶路撒冷．那裏有千萬的天使、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有名錄在天上諸長子之會所共聚的總會、有審判眾人的　神、和被成全之義人的靈魂、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我現在被澆奠、我離世的時候到了。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那美好的仗我已經打過了．當跑的路我已經跑盡了．所信的道我已經守住了．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從此以後、有公義的冠冕為我存留、就是按著公義審判的主到了那日要賜給我的．不但賜給我、也賜給凡愛慕他顯現的人。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5, 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耶和華是我的產業、是我杯中的分．我所得的你為我持守。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我將耶和華常擺在我面前．因他在我右邊、我便不至搖動。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因此我的心歡喜、我的靈〔原文作榮耀〕快樂．我的肉身也要安然居住。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