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b477d710e74608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cb739b651b49c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5a5d4681f243f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d2dcd984ed48c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a6050e487d475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21f9f846e1405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19470e03404c9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bd27b69be34d1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247fa4b03e46e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bb7777053d415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438a5a253e47e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9eac9c404b43a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52384d03fe447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de5faad5a1451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4937852b4240f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19e185685d4ed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e686d522f14b0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71c64040c5452e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75128e0b1c46d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0c2e50aab2418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e86d495ec7348d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7853a6674f1408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78f9a8d5bcc427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76248b51e40e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6120b019ba47d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90ffe6f5b34a5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07c7cba65143d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9ef8c9c4ca14bd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