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91d5d34fa9468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f1b1f39825454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21351fc1b440c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9368b3c3d6413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ac0d7b41af4b8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7b973adb5941d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30c5aca8b948b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200500f743414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4da2c93b4b4611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8001fa1fb3472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1bdd92a91145b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58744103844f9e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8bfcc74d04fb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7f0c453531448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6ec072e19d448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4ac2a40cc54ef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7a416d165541b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d1c4b61da6437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d9c96b1b8845d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0c5b514d114d0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65d2eedbbdf4c6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f67a8f61a494ab5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9c7c97455eb45d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324178bbf6446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1338b05f444c4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3f7acc73e44f4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aa3fa6ced94a9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07e464f607a4b7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