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2adeb40eb0642bc"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af08ba0f75704a15"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7fce98184f54ab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9e1d43dea474fd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87c46e067a14dd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9a8eb942fd5b4d2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20fdb2a130714a7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024133a66b0a4985"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9ac3dc882c242e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99168d97dec44d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3912c6c357df44e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468ad074904429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34a70491eed4c8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