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ba6b11498ac748a4"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ce6a04d4a8cc458e"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0fe91b9b788f4ad4"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2e5e89c596454b1c"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857f0aeb05b04073"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9b8df66464044948"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e7d1584e93044caf"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f65e1b8767dd4fe3"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f7da6f369a4549ea"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8ec844a0e6454144"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b65f4533f414ed7"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94be0d49e04f4f97"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8a45297c8fed48b6"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14,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