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8078b6f829446b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acec421b1ad442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a840635e8d34c3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fcddbcebee834e1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8ad3a2cdba24d4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aafa9a1a59c24f5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2d1ddf56e2d04a3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b0ce0bf03a58423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9f5b2da00df467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583c83997ab4cc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c04a530b9224e4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03ac769edb9c458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f8b032ffa19f401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