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fb51c8305024f0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dbc68be425c4cf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48039d2d0f9462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e0e04076f114832"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276ed1a26ec4281"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e92df78927984da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444dbfe24697494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74c259ca058458e"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14d2fd1bd30492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05ad6d0bdaf40a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8f64bcae03754934"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e46f50fbb6340f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5a8544c65684bec"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