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258f70ab838149bf"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f446d1c817c24a72"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ecdf00925a9f40d7"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a9bd1998ce914445"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4f525166ff0949aa"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3a8d4d30a71f4201"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f8ffa8d055a944ca"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f43def7f0f164a40"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9e302e4a67ce4218"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6209b7b8f80d4826"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c1d8f025bed6457c"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2a9250fc0cd448cd"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6655e82603f54903"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Jan 14,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