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441e910e2df49e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241d8220ce747f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70f6c998a064b59"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6bc4eb5bacb4a5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967235c12554fe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c362e5cc66bc4ba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69da24a5dd9e43c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febe9c7c9c8b4a4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6643d7012794384"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df3c775405d64d2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8a9b53c5cd194518"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a7a3160ee7774a14"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66bf107f1e84a32"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