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d219a44ca943d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f84d74b45042a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b94573ee908411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2a6d39b4ff453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20bc764e8f484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f1ef59579c408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70b933c6dc473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235ab4c915430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ca04e86d6d49a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c00e18401d4961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a462659b3543c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6598f50eef442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ee17750d5349f5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95469ecfa9479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456e1479654a1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f07e498a424fdc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5367e90260490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a364713b104d0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f2717bbf8a46f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c400f960094f2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31557c89704c3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522ebad429445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cdd7efc63b4e87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253412c3034afa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74e3d70f074ad3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d3884970964a90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7a8c67ccd5447b9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0fd6ebcb5542b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404ba7a7015458d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1f741573fd649c2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cc675d0f498428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1d7eacc7ed494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14ef750fdd4fd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75ede9849a436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46b342ef5340a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1dcf6f27d04c1f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