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2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a56f0d4f7af4cfd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3d066bb6134e7e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afdcbe32803d45b4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14d1c7ea854bec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2510bca6c34f73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dd3f5c6e354b78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1f6178c3ed43e4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97fc145e974124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ac8461174b4cd1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027e7846318432e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7a70df0bf9446d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60f56559804caf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4b1123f6584924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9da79839c844e0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ceb570ea864b5f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f1fb2d4eb14ca2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5f03cf6ffbf48c8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5d37cfc3d7e4b72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2960aa679341f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6de0bc4e3f48e6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b9a4b59f134e80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2d62a59e1f4f18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432fb7bda7471c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66d6c18f534f9a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008cb55d02438e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cbbc6e509242bd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234dd9cb2174153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c0f0ed234a4995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ace37e35273470d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ffa55a9ad804844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5fc530047a0492b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a00b361fcf452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6daa69cb444697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260f6b6d83449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2adf716dc14a1c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cd2c4b3f8c420b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神的路最美善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神的路最美善，雖我不明瞭為何憂愁試煉常把我環繞；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主用各樣方法，煉我像精金，故我順服信靠我慈悲父神。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神的路最美善，為我安排好，我願緊握祂手，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信靠祂引導；不論黑暗光明，常在我身旁，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祂是我避難所，我不用驚慌。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神的路我最愛，惟祂能引導，我全心投靠祂，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甜蜜且安好；災害不能臨到，平安無煩惱，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我要永遠靠主，祂至聖至寶。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十架下我低头静默思想   HOL#160       主愛在心燃起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十架下我低头静默思想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十架下我低頭靜默思想，主耶穌為何故受苦害？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無瑕疵無斑點神的羔羊，為了我捨性命償罪債。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我本是一罪奴沉溺罪中，無前途無盼望真可危。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誰想到主救恩如此深宏，竟然肯無條件死代罪。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主曾經離天庭親臨人間，不用我上天尋入地求。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十架上受罪刑救贖完全，不須我添功行去補救。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主愛在心燃起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真神賜大權能，在我軟弱心中，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時刻蒙主保守，恩典不斷湧流；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自有聖靈在心，一切歸主管理，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在十架前跪下，我今樂意奉獻，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全放在祭壇上，從今直到永遠；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救主代付贖價，慈聲呼喚我名，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活祭今獻壇上，聖火燃燒不停。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我無善行可取，惟靠救主應許，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在主裡蒙收留，藉主恩得拯救。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榮耀全歸真神，哈利路亞高唱，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主愛澆灌心中，心靈火焰挑旺。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由於健康問題，劉少平牧師和師母將不會來羅城講道。故此，美滿家庭與婚姻座談會已取消。
4.  今年的中國新年慶祝活動將於 2 月 24 日禮拜六下午 3 點至 7 點在母堂舉行。 我們鼓勵大家都利用這個機會邀請新朋友參加這次慶祝活動。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為配合教會今年教會的異象-“建造神的家”，從這個主日開始，我們將在母堂新開一個國語主日學班，以“建造堅實的信仰根基”為主題做分享， 並解答大家對信仰的疑惑。 聚會地點在母堂的302教室。 歡迎大家、特別是目前尚未參加國語主日學的弟兄姊妹和慕道友們來參加。 如想參加，請和錢姚南弟兄聯絡。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1月28日 英文崇拜	葉依芹弟兄 中文崇拜	鄧牧師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4:1-23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參巴拉聽見我們修造城牆就發怒、大大惱恨、嗤笑猶大人．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對他弟兄和撒瑪利亞的軍兵說、這些軟弱的猶大人作甚麼呢．要保護自己麼．要獻祭麼．要一日成功麼．要從土堆裏拿出火燒的石頭再立牆麼。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亞捫人多比雅站在旁邊、說、他們所修造的石牆、就是狐狸上去也必跐倒。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　神阿、求你垂聽、因為我們被藐視．求你使他們的毀謗歸於他們的頭上、使他們在擄到之地作為掠物．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不要遮掩他們的罪孽、不要使他們的罪惡從你面前塗抹．因為他們在修造的人眼前惹動你的怒氣。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這樣、我們修造城牆、城牆就都連絡、高至一半、因為百姓專心作工。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參巴拉、多比雅、亞拉伯人、亞捫人、亞實突人、聽見修造耶路撒冷城牆、著手進行、堵塞破裂的地方、就甚發怒．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大家同謀要來攻擊耶路撒冷、使城內擾亂。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然而我們禱告我們的　神、又因他們的緣故、就派人看守、晝夜防備。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猶大人說、灰土尚多、扛抬的人力氣已經衰敗、所以我們不能建造城牆。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我們的敵人且說、趁他們不知、不見、我們進入他們中間、殺他們、使工作止住。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那靠近敵人居住的猶大人、十次從各處來見我們說、你們必要回到我們那裏。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所以我使百姓各按宗族、拿刀、拿槍、拿弓站在城牆後邊低窪的空處。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我察看了、就起來對貴冑、官長、和其餘的人說、不要怕他們、當記念主是大而可畏的．你們要為弟兄、兒女、妻子、家產爭戰。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仇敵聽見我們知道他們的心意、見　神也破壞他們的計謀、就不來了。我們都回到城牆那裏、各作各的工。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從那日起、我的僕人一半作工、一半拿槍、拿盾牌、拿弓、穿鎧甲．〔穿或作拿〕官長都站在猶大眾人的後邊。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修造城牆的、扛抬材料的、都一手作工、一手拿兵器。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修造的人、都腰間佩刀修造、吹角的人在我旁邊。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我對貴冑、官長、和其餘的人說、這工程浩大、我們在城牆上相離甚遠．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你們聽見角聲在那裏、就聚集到我們那裏去．我們的　神必為我們爭戰。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於是我們作工、一半拿兵器、從天亮直到星宿出現的時候。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那時、我又對百姓說、各人和他的僕人當在耶路撒冷住宿、好在夜間保守我們、白晝作工。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這樣、我和弟兄僕人、並跟從我的護兵、都不脫衣服、出去打水也帶兵器。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修造的人當佩刀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面對仇敵二、 佩刀也要建造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面對仇敵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22:35-36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耶穌又對他們說、我差你們出去的時候、沒有錢囊、沒有口袋、沒有鞋、你們缺少甚麼沒有．他們說、沒有。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耶穌說、但如今有錢囊的可以帶著、有口袋的也可以帶著．沒有刀的要賣衣服買刀。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佩刀也要建造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帖 撒 羅 尼 迦 前 書 5:5-11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你們都是光明之子、都是白晝之子、我們不是屬黑夜的、也不是屬幽暗的．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所以我們不要睡覺、像別人一樣、總要儆醒謹守。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因為睡了的人是在夜間睡．醉了的人是在夜間醉．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但我們既然屬乎白晝、就應當謹守、把信和愛當作護心鏡遮胸．把得救的盼望當作頭盔戴上。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　神不是預定我們受刑、乃是預定我們藉著我們主耶穌基督得救．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他替我們死、叫我們無論醒著睡著、都與他同活。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所以你們該彼此勸慰、互相建立、正如你們素常所行的。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耶穌祢已得勝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耶穌祢已得勝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這世上的苦難，像海浪不曾停止，拍打海岸，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人們相聚離散，有沒有一種約定，永遠不更改，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誰能告訴我生命的答案，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超越了時空的祝福，永遠的愛，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耶穌?勝過了世界，勝過了死亡，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勝過了黑暗的權勢，坐在父右邊，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世界的亮光，榮耀的君王，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耶穌，無罪的羔羊，為我走上十字架。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91:1-6, 9-11, 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住在至高者隱密處的、必住在全能者的蔭下。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我要論到耶和華說、他是我的避難所、是我的山寨、是我的　神、是我所倚靠的。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他必救你脫離捕鳥人的網羅、和毒害的瘟疫。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他必用自己的翎毛遮蔽你．你要投靠在他的翅膀底下．他的誠實、是大小的盾牌。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你必不怕黑夜的驚駭、或是白日飛的箭．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也不怕黑夜行的瘟疫、或是午間滅人的毒病。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耶和華是我的避難所．你已將至高者當你的居所．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禍患必不臨到你、災害也不挨近你的帳棚。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因他要為你吩咐他的使者、在你行的一切道路上保護你。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神說、因為他專心愛我、我就要搭救他．因為他知道我的名、我要把他安置在高處。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他若求告我、我就應允他．他在急難中、我要與他同在．我要搭救他、使他尊貴。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我要使他足享長壽、將我的救恩顯明給他。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HOL#48       神的路最美善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